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media/image27.jpg" ContentType="image/jpg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3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4.xml" ContentType="application/vnd.openxmlformats-officedocument.presentationml.notesSlide+xml"/>
  <Override PartName="/ppt/comments/comment3.xml" ContentType="application/vnd.openxmlformats-officedocument.presentationml.comment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81" r:id="rId2"/>
  </p:sldMasterIdLst>
  <p:notesMasterIdLst>
    <p:notesMasterId r:id="rId12"/>
  </p:notesMasterIdLst>
  <p:sldIdLst>
    <p:sldId id="377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</p:sldIdLst>
  <p:sldSz cx="16256000" cy="9144000"/>
  <p:notesSz cx="6858000" cy="91440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Open Sans" panose="020B0604020202020204" charset="0"/>
      <p:regular r:id="rId17"/>
      <p:bold r:id="rId18"/>
      <p:italic r:id="rId19"/>
      <p:boldItalic r:id="rId20"/>
    </p:embeddedFont>
    <p:embeddedFont>
      <p:font typeface="Open Sans ExtraBold" panose="020B0604020202020204" charset="0"/>
      <p:bold r:id="rId21"/>
      <p:boldItalic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modifyVerifier cryptProviderType="rsaAES" cryptAlgorithmClass="hash" cryptAlgorithmType="typeAny" cryptAlgorithmSid="14" spinCount="100000" saltData="UT3XDGII8KQKqJVvJdux9w==" hashData="mJPaEZRdvo57fMnyZJ9TkP2kJxDF4y+joHXXX4U1+7XfidNZknKgqDp4XOH4rsGfxKKctvpAPl4T39OL+jJsEA=="/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5120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r:id="rId23" roundtripDataSignature="AMtx7minWNpe4y6zJZaC+EpU+ysLgOadZg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Meghana Chitnis" initials="" lastIdx="5" clrIdx="0"/>
  <p:cmAuthor id="1" name="Atul Kumar Singh" initials="AKS" lastIdx="4" clrIdx="1">
    <p:extLst>
      <p:ext uri="{19B8F6BF-5375-455C-9EA6-DF929625EA0E}">
        <p15:presenceInfo xmlns:p15="http://schemas.microsoft.com/office/powerpoint/2012/main" userId="S-1-5-21-3229900463-265664438-3149261972-661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8966"/>
    <a:srgbClr val="839788"/>
    <a:srgbClr val="162E5D"/>
    <a:srgbClr val="44AAFE"/>
    <a:srgbClr val="EFC88B"/>
    <a:srgbClr val="378589"/>
    <a:srgbClr val="0284EF"/>
    <a:srgbClr val="C7D3DD"/>
    <a:srgbClr val="009F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48" d="100"/>
          <a:sy n="48" d="100"/>
        </p:scale>
        <p:origin x="942" y="60"/>
      </p:cViewPr>
      <p:guideLst>
        <p:guide orient="horz" pos="2880"/>
        <p:guide pos="5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font" Target="fonts/font9.fntdata"/><Relationship Id="rId7" Type="http://schemas.openxmlformats.org/officeDocument/2006/relationships/slide" Target="slides/slide5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commentAuthors" Target="commentAuthors.xml"/><Relationship Id="rId5" Type="http://schemas.openxmlformats.org/officeDocument/2006/relationships/slide" Target="slides/slide3.xml"/><Relationship Id="rId15" Type="http://schemas.openxmlformats.org/officeDocument/2006/relationships/font" Target="fonts/font3.fntdata"/><Relationship Id="rId23" Type="http://customschemas.google.com/relationships/presentationmetadata" Target="metadata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font" Target="fonts/font7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theme" Target="theme/theme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9-09-25T09:28:00.711" idx="1">
    <p:pos x="758" y="1365"/>
    <p:text>+atul.singh@simplilearn.net Change the tone of these statements to say what they can achieve by learning those tools and concepts.
Add more course objectives and rephrase the last point</p:text>
    <p:extLst mod="1">
      <p:ext uri="{C676402C-5697-4E1C-873F-D02D1690AC5C}">
        <p15:threadingInfo xmlns:p15="http://schemas.microsoft.com/office/powerpoint/2012/main" timeZoneBias="0"/>
      </p:ext>
      <p:ext uri="http://customooxmlschemas.google.com/">
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commentPostId="AAAADzmyoAI"/>
      </p:ext>
    </p:extLst>
  </p:cm>
  <p:cm authorId="1" dt="2019-11-18T16:38:27.764" idx="1">
    <p:pos x="758" y="1501"/>
    <p:text>Done</p:text>
    <p:extLst>
      <p:ext uri="{C676402C-5697-4E1C-873F-D02D1690AC5C}">
        <p15:threadingInfo xmlns:p15="http://schemas.microsoft.com/office/powerpoint/2012/main" timeZoneBias="-330">
          <p15:parentCm authorId="0" idx="1"/>
        </p15:threadingInfo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9-09-25T09:28:32.916" idx="2">
    <p:pos x="6099" y="2049"/>
    <p:text>Change the image +atul.singh@simplilearn.net
_Assigned to Atul Kumar Singh_</p:text>
    <p:extLst>
      <p:ext uri="{C676402C-5697-4E1C-873F-D02D1690AC5C}">
        <p15:threadingInfo xmlns:p15="http://schemas.microsoft.com/office/powerpoint/2012/main" timeZoneBias="0"/>
      </p:ext>
      <p:ext uri="http://customooxmlschemas.google.com/">
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commentPostId="AAAADzmyoAU"/>
      </p:ext>
    </p:extLst>
  </p:cm>
  <p:cm authorId="1" dt="2019-11-18T16:41:17.488" idx="2">
    <p:pos x="6099" y="2185"/>
    <p:text>Resolved</p:text>
    <p:extLst>
      <p:ext uri="{C676402C-5697-4E1C-873F-D02D1690AC5C}">
        <p15:threadingInfo xmlns:p15="http://schemas.microsoft.com/office/powerpoint/2012/main" timeZoneBias="-330">
          <p15:parentCm authorId="0" idx="2"/>
        </p15:threadingInfo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9-09-25T09:29:34.953" idx="3">
    <p:pos x="6000" y="0"/>
    <p:text>+atul.singh@simplilearn.net Check the alignment. This and slide 6
_Assigned to Atul Kumar Singh_</p:text>
    <p:extLst>
      <p:ext uri="{C676402C-5697-4E1C-873F-D02D1690AC5C}">
        <p15:threadingInfo xmlns:p15="http://schemas.microsoft.com/office/powerpoint/2012/main" timeZoneBias="0"/>
      </p:ext>
      <p:ext uri="http://customooxmlschemas.google.com/">
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commentPostId="AAAADzmyoAY"/>
      </p:ext>
    </p:extLst>
  </p:cm>
  <p:cm authorId="0" dt="2019-09-25T09:31:54.264" idx="4">
    <p:pos x="6000" y="100"/>
    <p:text>Add more details to each milestone, stating the major concepts they will learn in each step. Also, mentioned the demos and lesson-end projects +atul.singh@simplilearn.net
_Assigned to Atul Kumar Singh_</p:text>
    <p:extLst>
      <p:ext uri="{C676402C-5697-4E1C-873F-D02D1690AC5C}">
        <p15:threadingInfo xmlns:p15="http://schemas.microsoft.com/office/powerpoint/2012/main" timeZoneBias="0"/>
      </p:ext>
      <p:ext uri="http://customooxmlschemas.google.com/">
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commentPostId="AAAADzmyoDk"/>
      </p:ext>
    </p:extLst>
  </p:cm>
  <p:cm authorId="1" dt="2019-11-18T17:24:34.193" idx="3">
    <p:pos x="6000" y="236"/>
    <p:text>project details will add once we recive them from program.</p:text>
    <p:extLst>
      <p:ext uri="{C676402C-5697-4E1C-873F-D02D1690AC5C}">
        <p15:threadingInfo xmlns:p15="http://schemas.microsoft.com/office/powerpoint/2012/main" timeZoneBias="-330">
          <p15:parentCm authorId="0" idx="4"/>
        </p15:threadingInfo>
      </p:ext>
    </p:extLst>
  </p:cm>
  <p:cm authorId="1" dt="2019-11-18T17:25:31.365" idx="4">
    <p:pos x="6000" y="372"/>
    <p:text>Also, I feel adding demo details, won't add much value.</p:text>
    <p:extLst>
      <p:ext uri="{C676402C-5697-4E1C-873F-D02D1690AC5C}">
        <p15:threadingInfo xmlns:p15="http://schemas.microsoft.com/office/powerpoint/2012/main" timeZoneBias="-330">
          <p15:parentCm authorId="0" idx="4"/>
        </p15:threadingInfo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23697772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03" name="Google Shape;40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6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08" name="Google Shape;40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6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18" name="Google Shape;41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6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Audio Script: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6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Course Outline</a:t>
            </a:r>
            <a:endParaRPr/>
          </a:p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The course consists of the following lessons:</a:t>
            </a:r>
            <a:endParaRPr/>
          </a:p>
          <a:p>
            <a:pPr marL="5143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1600">
                <a:solidFill>
                  <a:srgbClr val="44494E"/>
                </a:solidFill>
                <a:latin typeface="Open Sans"/>
                <a:ea typeface="Open Sans"/>
                <a:cs typeface="Open Sans"/>
                <a:sym typeface="Open Sans"/>
              </a:rPr>
              <a:t>Introduction to Big Data and Hadoop</a:t>
            </a:r>
            <a:endParaRPr/>
          </a:p>
          <a:p>
            <a:pPr marL="5143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1600">
                <a:solidFill>
                  <a:srgbClr val="44494E"/>
                </a:solidFill>
                <a:latin typeface="Open Sans"/>
                <a:ea typeface="Open Sans"/>
                <a:cs typeface="Open Sans"/>
                <a:sym typeface="Open Sans"/>
              </a:rPr>
              <a:t>Hadoop Architecture, Distributed Storage (HDFS), and YARN</a:t>
            </a:r>
            <a:endParaRPr/>
          </a:p>
          <a:p>
            <a:pPr marL="5143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1600">
                <a:solidFill>
                  <a:srgbClr val="44494E"/>
                </a:solidFill>
                <a:latin typeface="Open Sans"/>
                <a:ea typeface="Open Sans"/>
                <a:cs typeface="Open Sans"/>
                <a:sym typeface="Open Sans"/>
              </a:rPr>
              <a:t>Data Ingestion into Big Data Systems and ETL</a:t>
            </a:r>
            <a:endParaRPr/>
          </a:p>
          <a:p>
            <a:pPr marL="5143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1600">
                <a:solidFill>
                  <a:srgbClr val="44494E"/>
                </a:solidFill>
                <a:latin typeface="Open Sans"/>
                <a:ea typeface="Open Sans"/>
                <a:cs typeface="Open Sans"/>
                <a:sym typeface="Open Sans"/>
              </a:rPr>
              <a:t>Distributed Processing - MapReduce Framework and Pig</a:t>
            </a:r>
            <a:endParaRPr/>
          </a:p>
          <a:p>
            <a:pPr marL="5143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1600">
                <a:solidFill>
                  <a:srgbClr val="44494E"/>
                </a:solidFill>
                <a:latin typeface="Open Sans"/>
                <a:ea typeface="Open Sans"/>
                <a:cs typeface="Open Sans"/>
                <a:sym typeface="Open Sans"/>
              </a:rPr>
              <a:t>Apache Hive</a:t>
            </a:r>
            <a:endParaRPr/>
          </a:p>
          <a:p>
            <a:pPr marL="5143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1600">
                <a:solidFill>
                  <a:srgbClr val="44494E"/>
                </a:solidFill>
                <a:latin typeface="Open Sans"/>
                <a:ea typeface="Open Sans"/>
                <a:cs typeface="Open Sans"/>
                <a:sym typeface="Open Sans"/>
              </a:rPr>
              <a:t>NoSQL Databases - HBase</a:t>
            </a:r>
            <a:endParaRPr/>
          </a:p>
          <a:p>
            <a:pPr marL="5143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1600">
                <a:solidFill>
                  <a:srgbClr val="44494E"/>
                </a:solidFill>
                <a:latin typeface="Open Sans"/>
                <a:ea typeface="Open Sans"/>
                <a:cs typeface="Open Sans"/>
                <a:sym typeface="Open Sans"/>
              </a:rPr>
              <a:t>Basics of Functional Programming and Scala</a:t>
            </a:r>
            <a:endParaRPr/>
          </a:p>
          <a:p>
            <a:pPr marL="5143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1600">
                <a:solidFill>
                  <a:srgbClr val="44494E"/>
                </a:solidFill>
                <a:latin typeface="Open Sans"/>
                <a:ea typeface="Open Sans"/>
                <a:cs typeface="Open Sans"/>
                <a:sym typeface="Open Sans"/>
              </a:rPr>
              <a:t>Apache Spark - Next Generation Big Data Framework</a:t>
            </a:r>
            <a:endParaRPr/>
          </a:p>
          <a:p>
            <a:pPr marL="5143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1600">
                <a:solidFill>
                  <a:srgbClr val="44494E"/>
                </a:solidFill>
                <a:latin typeface="Open Sans"/>
                <a:ea typeface="Open Sans"/>
                <a:cs typeface="Open Sans"/>
                <a:sym typeface="Open Sans"/>
              </a:rPr>
              <a:t>Processing RDDs</a:t>
            </a:r>
            <a:endParaRPr/>
          </a:p>
          <a:p>
            <a:pPr marL="5143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1600">
                <a:solidFill>
                  <a:srgbClr val="44494E"/>
                </a:solidFill>
                <a:latin typeface="Open Sans"/>
                <a:ea typeface="Open Sans"/>
                <a:cs typeface="Open Sans"/>
                <a:sym typeface="Open Sans"/>
              </a:rPr>
              <a:t>Spark SQL - Processing DataFrames</a:t>
            </a:r>
            <a:endParaRPr/>
          </a:p>
          <a:p>
            <a:pPr marL="5143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1600">
                <a:solidFill>
                  <a:srgbClr val="44494E"/>
                </a:solidFill>
                <a:latin typeface="Open Sans"/>
                <a:ea typeface="Open Sans"/>
                <a:cs typeface="Open Sans"/>
                <a:sym typeface="Open Sans"/>
              </a:rPr>
              <a:t>Spark MLlib: Modeling Big Data with Spark</a:t>
            </a:r>
            <a:endParaRPr/>
          </a:p>
          <a:p>
            <a:pPr marL="5143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1600">
                <a:solidFill>
                  <a:srgbClr val="44494E"/>
                </a:solidFill>
                <a:latin typeface="Open Sans"/>
                <a:ea typeface="Open Sans"/>
                <a:cs typeface="Open Sans"/>
                <a:sym typeface="Open Sans"/>
              </a:rPr>
              <a:t>Stream Processing Frameworks and Spark Streaming</a:t>
            </a:r>
            <a:endParaRPr/>
          </a:p>
          <a:p>
            <a:pPr marL="5143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1600">
                <a:solidFill>
                  <a:srgbClr val="44494E"/>
                </a:solidFill>
                <a:latin typeface="Open Sans"/>
                <a:ea typeface="Open Sans"/>
                <a:cs typeface="Open Sans"/>
                <a:sym typeface="Open Sans"/>
              </a:rPr>
              <a:t>Spark GraphX</a:t>
            </a:r>
            <a:endParaRPr/>
          </a:p>
        </p:txBody>
      </p:sp>
      <p:sp>
        <p:nvSpPr>
          <p:cNvPr id="429" name="Google Shape;42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6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60" name="Google Shape;46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6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91" name="Google Shape;49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6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05" name="Google Shape;50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30" name="Google Shape;53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3.png"/><Relationship Id="rId4" Type="http://schemas.openxmlformats.org/officeDocument/2006/relationships/image" Target="../media/image26.pn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sson Name">
  <p:cSld name="Lesson Name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12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12"/>
          <p:cNvSpPr txBox="1">
            <a:spLocks noGrp="1"/>
          </p:cNvSpPr>
          <p:nvPr>
            <p:ph type="body" idx="1"/>
          </p:nvPr>
        </p:nvSpPr>
        <p:spPr>
          <a:xfrm>
            <a:off x="8753642" y="4201720"/>
            <a:ext cx="7224295" cy="7405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quiz ans">
  <p:cSld name="2_quiz ans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1"/>
          <p:cNvSpPr/>
          <p:nvPr/>
        </p:nvSpPr>
        <p:spPr>
          <a:xfrm>
            <a:off x="1" y="6798914"/>
            <a:ext cx="16256001" cy="2022135"/>
          </a:xfrm>
          <a:prstGeom prst="rect">
            <a:avLst/>
          </a:prstGeom>
          <a:gradFill>
            <a:gsLst>
              <a:gs pos="0">
                <a:srgbClr val="EEEEEE"/>
              </a:gs>
              <a:gs pos="100000">
                <a:srgbClr val="D9D9D9"/>
              </a:gs>
            </a:gsLst>
            <a:lin ang="5400000" scaled="0"/>
          </a:gradFill>
          <a:ln w="12700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0" name="Google Shape;150;p21"/>
          <p:cNvSpPr txBox="1">
            <a:spLocks noGrp="1"/>
          </p:cNvSpPr>
          <p:nvPr>
            <p:ph type="body" idx="1"/>
          </p:nvPr>
        </p:nvSpPr>
        <p:spPr>
          <a:xfrm>
            <a:off x="433971" y="7456927"/>
            <a:ext cx="15267333" cy="12879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Char char="•"/>
              <a:defRPr sz="2400" b="1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1" name="Google Shape;151;p21"/>
          <p:cNvSpPr txBox="1"/>
          <p:nvPr/>
        </p:nvSpPr>
        <p:spPr>
          <a:xfrm>
            <a:off x="436422" y="6835848"/>
            <a:ext cx="3232231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The correct answer is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2" name="Google Shape;152;p21"/>
          <p:cNvCxnSpPr/>
          <p:nvPr/>
        </p:nvCxnSpPr>
        <p:spPr>
          <a:xfrm>
            <a:off x="396856" y="7371304"/>
            <a:ext cx="14514240" cy="0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53" name="Google Shape;153;p21"/>
          <p:cNvCxnSpPr/>
          <p:nvPr/>
        </p:nvCxnSpPr>
        <p:spPr>
          <a:xfrm>
            <a:off x="396856" y="7371304"/>
            <a:ext cx="15462286" cy="0"/>
          </a:xfrm>
          <a:prstGeom prst="straightConnector1">
            <a:avLst/>
          </a:prstGeom>
          <a:noFill/>
          <a:ln w="28575" cap="flat" cmpd="sng">
            <a:solidFill>
              <a:srgbClr val="CDCDCD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54" name="Google Shape;154;p21"/>
          <p:cNvSpPr txBox="1">
            <a:spLocks noGrp="1"/>
          </p:cNvSpPr>
          <p:nvPr>
            <p:ph type="body" idx="2"/>
          </p:nvPr>
        </p:nvSpPr>
        <p:spPr>
          <a:xfrm>
            <a:off x="3662871" y="6760723"/>
            <a:ext cx="9022188" cy="619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C9F37"/>
              </a:buClr>
              <a:buSzPts val="2400"/>
              <a:buNone/>
              <a:defRPr sz="2400" b="1">
                <a:solidFill>
                  <a:srgbClr val="3C9F37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5" name="Google Shape;155;p21"/>
          <p:cNvSpPr/>
          <p:nvPr/>
        </p:nvSpPr>
        <p:spPr>
          <a:xfrm>
            <a:off x="489443" y="776258"/>
            <a:ext cx="1698903" cy="1722177"/>
          </a:xfrm>
          <a:prstGeom prst="rect">
            <a:avLst/>
          </a:prstGeom>
          <a:solidFill>
            <a:srgbClr val="9CDAEB"/>
          </a:solidFill>
          <a:ln>
            <a:noFill/>
          </a:ln>
        </p:spPr>
        <p:txBody>
          <a:bodyPr spcFirstLastPara="1" wrap="square" lIns="117500" tIns="58750" rIns="117500" bIns="58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rgbClr val="3F3F3F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156" name="Google Shape;156;p21"/>
          <p:cNvSpPr/>
          <p:nvPr/>
        </p:nvSpPr>
        <p:spPr>
          <a:xfrm>
            <a:off x="489443" y="776258"/>
            <a:ext cx="15376232" cy="1722177"/>
          </a:xfrm>
          <a:prstGeom prst="rect">
            <a:avLst/>
          </a:prstGeom>
          <a:noFill/>
          <a:ln w="12700" cap="flat" cmpd="sng">
            <a:solidFill>
              <a:srgbClr val="C55A1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67"/>
              <a:buFont typeface="Arial"/>
              <a:buNone/>
            </a:pPr>
            <a:endParaRPr sz="2467" b="0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57" name="Google Shape;157;p21"/>
          <p:cNvCxnSpPr/>
          <p:nvPr/>
        </p:nvCxnSpPr>
        <p:spPr>
          <a:xfrm>
            <a:off x="2188345" y="776258"/>
            <a:ext cx="0" cy="1722177"/>
          </a:xfrm>
          <a:prstGeom prst="straightConnector1">
            <a:avLst/>
          </a:prstGeom>
          <a:noFill/>
          <a:ln w="9525" cap="flat" cmpd="sng">
            <a:solidFill>
              <a:srgbClr val="C55A1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58" name="Google Shape;158;p21"/>
          <p:cNvSpPr txBox="1">
            <a:spLocks noGrp="1"/>
          </p:cNvSpPr>
          <p:nvPr>
            <p:ph type="body" idx="3"/>
          </p:nvPr>
        </p:nvSpPr>
        <p:spPr>
          <a:xfrm>
            <a:off x="489442" y="1671457"/>
            <a:ext cx="1675120" cy="541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  <a:defRPr sz="2800">
                <a:solidFill>
                  <a:srgbClr val="3F3F3F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  <a:lvl2pPr marL="914400" lvl="1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marL="1371600" lvl="2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marL="1828800" lvl="3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9" name="Google Shape;159;p21"/>
          <p:cNvSpPr txBox="1"/>
          <p:nvPr/>
        </p:nvSpPr>
        <p:spPr>
          <a:xfrm>
            <a:off x="489443" y="1016282"/>
            <a:ext cx="1698904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rgbClr val="3F3F3F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QUIZ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" name="Google Shape;160;p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3805530" y="3419270"/>
            <a:ext cx="2058919" cy="2065103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1"/>
          <p:cNvSpPr txBox="1">
            <a:spLocks noGrp="1"/>
          </p:cNvSpPr>
          <p:nvPr>
            <p:ph type="body" idx="4"/>
          </p:nvPr>
        </p:nvSpPr>
        <p:spPr>
          <a:xfrm>
            <a:off x="2310170" y="931283"/>
            <a:ext cx="13391132" cy="1424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  <a:defRPr sz="2400" b="1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2" name="Google Shape;162;p21"/>
          <p:cNvSpPr txBox="1"/>
          <p:nvPr/>
        </p:nvSpPr>
        <p:spPr>
          <a:xfrm>
            <a:off x="1664103" y="2852709"/>
            <a:ext cx="66621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a.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21"/>
          <p:cNvSpPr txBox="1"/>
          <p:nvPr/>
        </p:nvSpPr>
        <p:spPr>
          <a:xfrm>
            <a:off x="1664103" y="3673806"/>
            <a:ext cx="45557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b.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21"/>
          <p:cNvSpPr txBox="1"/>
          <p:nvPr/>
        </p:nvSpPr>
        <p:spPr>
          <a:xfrm>
            <a:off x="1664101" y="4494903"/>
            <a:ext cx="623379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c.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21"/>
          <p:cNvSpPr txBox="1"/>
          <p:nvPr/>
        </p:nvSpPr>
        <p:spPr>
          <a:xfrm>
            <a:off x="1664103" y="5316001"/>
            <a:ext cx="66621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d.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21"/>
          <p:cNvSpPr txBox="1">
            <a:spLocks noGrp="1"/>
          </p:cNvSpPr>
          <p:nvPr>
            <p:ph type="body" idx="5"/>
          </p:nvPr>
        </p:nvSpPr>
        <p:spPr>
          <a:xfrm>
            <a:off x="2329744" y="2761989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7" name="Google Shape;167;p21"/>
          <p:cNvSpPr txBox="1">
            <a:spLocks noGrp="1"/>
          </p:cNvSpPr>
          <p:nvPr>
            <p:ph type="body" idx="6"/>
          </p:nvPr>
        </p:nvSpPr>
        <p:spPr>
          <a:xfrm>
            <a:off x="2329744" y="3582594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8" name="Google Shape;168;p21"/>
          <p:cNvSpPr txBox="1">
            <a:spLocks noGrp="1"/>
          </p:cNvSpPr>
          <p:nvPr>
            <p:ph type="body" idx="7"/>
          </p:nvPr>
        </p:nvSpPr>
        <p:spPr>
          <a:xfrm>
            <a:off x="2329744" y="4403199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9" name="Google Shape;169;p21"/>
          <p:cNvSpPr txBox="1">
            <a:spLocks noGrp="1"/>
          </p:cNvSpPr>
          <p:nvPr>
            <p:ph type="body" idx="8"/>
          </p:nvPr>
        </p:nvSpPr>
        <p:spPr>
          <a:xfrm>
            <a:off x="2329744" y="5223804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0" name="Google Shape;170;p21"/>
          <p:cNvSpPr txBox="1"/>
          <p:nvPr/>
        </p:nvSpPr>
        <p:spPr>
          <a:xfrm>
            <a:off x="1664101" y="6137097"/>
            <a:ext cx="66621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e.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21"/>
          <p:cNvSpPr txBox="1">
            <a:spLocks noGrp="1"/>
          </p:cNvSpPr>
          <p:nvPr>
            <p:ph type="body" idx="9"/>
          </p:nvPr>
        </p:nvSpPr>
        <p:spPr>
          <a:xfrm>
            <a:off x="2310170" y="6044408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72" name="Google Shape;172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37322"/>
            <a:ext cx="16256000" cy="9144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3" name="Google Shape;173;p21"/>
          <p:cNvGrpSpPr/>
          <p:nvPr/>
        </p:nvGrpSpPr>
        <p:grpSpPr>
          <a:xfrm>
            <a:off x="0" y="-4724"/>
            <a:ext cx="16256000" cy="195000"/>
            <a:chOff x="0" y="-4724"/>
            <a:chExt cx="16256000" cy="195000"/>
          </a:xfrm>
        </p:grpSpPr>
        <p:sp>
          <p:nvSpPr>
            <p:cNvPr id="174" name="Google Shape;174;p21"/>
            <p:cNvSpPr/>
            <p:nvPr/>
          </p:nvSpPr>
          <p:spPr>
            <a:xfrm>
              <a:off x="0" y="-4724"/>
              <a:ext cx="1463432" cy="195000"/>
            </a:xfrm>
            <a:prstGeom prst="rect">
              <a:avLst/>
            </a:prstGeom>
            <a:solidFill>
              <a:srgbClr val="FAC36F"/>
            </a:solidFill>
            <a:ln>
              <a:noFill/>
            </a:ln>
          </p:spPr>
          <p:txBody>
            <a:bodyPr spcFirstLastPara="1" wrap="square" lIns="117500" tIns="58750" rIns="117500" bIns="587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80"/>
                <a:buFont typeface="Arial"/>
                <a:buNone/>
              </a:pPr>
              <a:endParaRPr sz="148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175;p21"/>
            <p:cNvSpPr/>
            <p:nvPr/>
          </p:nvSpPr>
          <p:spPr>
            <a:xfrm>
              <a:off x="1463431" y="-4724"/>
              <a:ext cx="7101806" cy="195000"/>
            </a:xfrm>
            <a:prstGeom prst="rect">
              <a:avLst/>
            </a:prstGeom>
            <a:solidFill>
              <a:srgbClr val="F69E66"/>
            </a:solidFill>
            <a:ln>
              <a:noFill/>
            </a:ln>
          </p:spPr>
          <p:txBody>
            <a:bodyPr spcFirstLastPara="1" wrap="square" lIns="117500" tIns="58750" rIns="117500" bIns="587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80"/>
                <a:buFont typeface="Arial"/>
                <a:buNone/>
              </a:pPr>
              <a:endParaRPr sz="148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Google Shape;176;p21"/>
            <p:cNvSpPr/>
            <p:nvPr/>
          </p:nvSpPr>
          <p:spPr>
            <a:xfrm>
              <a:off x="8565236" y="-4724"/>
              <a:ext cx="1404697" cy="195000"/>
            </a:xfrm>
            <a:prstGeom prst="rect">
              <a:avLst/>
            </a:prstGeom>
            <a:solidFill>
              <a:srgbClr val="F38573"/>
            </a:solidFill>
            <a:ln>
              <a:noFill/>
            </a:ln>
          </p:spPr>
          <p:txBody>
            <a:bodyPr spcFirstLastPara="1" wrap="square" lIns="117500" tIns="58750" rIns="117500" bIns="587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80"/>
                <a:buFont typeface="Arial"/>
                <a:buNone/>
              </a:pPr>
              <a:endParaRPr sz="148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" name="Google Shape;177;p21"/>
            <p:cNvSpPr/>
            <p:nvPr/>
          </p:nvSpPr>
          <p:spPr>
            <a:xfrm>
              <a:off x="9969933" y="-4724"/>
              <a:ext cx="469864" cy="195000"/>
            </a:xfrm>
            <a:prstGeom prst="rect">
              <a:avLst/>
            </a:prstGeom>
            <a:solidFill>
              <a:srgbClr val="FAC36F"/>
            </a:solidFill>
            <a:ln>
              <a:noFill/>
            </a:ln>
          </p:spPr>
          <p:txBody>
            <a:bodyPr spcFirstLastPara="1" wrap="square" lIns="117500" tIns="58750" rIns="117500" bIns="587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80"/>
                <a:buFont typeface="Arial"/>
                <a:buNone/>
              </a:pPr>
              <a:endParaRPr sz="148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178;p21"/>
            <p:cNvSpPr/>
            <p:nvPr/>
          </p:nvSpPr>
          <p:spPr>
            <a:xfrm>
              <a:off x="10439798" y="-4724"/>
              <a:ext cx="166411" cy="195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17500" tIns="58750" rIns="117500" bIns="587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80"/>
                <a:buFont typeface="Arial"/>
                <a:buNone/>
              </a:pPr>
              <a:endParaRPr sz="148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179;p21"/>
            <p:cNvSpPr/>
            <p:nvPr/>
          </p:nvSpPr>
          <p:spPr>
            <a:xfrm>
              <a:off x="10606208" y="-4724"/>
              <a:ext cx="1668997" cy="195000"/>
            </a:xfrm>
            <a:prstGeom prst="rect">
              <a:avLst/>
            </a:prstGeom>
            <a:solidFill>
              <a:srgbClr val="9CDAEB"/>
            </a:solidFill>
            <a:ln>
              <a:noFill/>
            </a:ln>
          </p:spPr>
          <p:txBody>
            <a:bodyPr spcFirstLastPara="1" wrap="square" lIns="117500" tIns="58750" rIns="117500" bIns="587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80"/>
                <a:buFont typeface="Arial"/>
                <a:buNone/>
              </a:pPr>
              <a:endParaRPr sz="148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Google Shape;180;p21"/>
            <p:cNvSpPr/>
            <p:nvPr/>
          </p:nvSpPr>
          <p:spPr>
            <a:xfrm>
              <a:off x="12275205" y="-4724"/>
              <a:ext cx="3980795" cy="195000"/>
            </a:xfrm>
            <a:prstGeom prst="rect">
              <a:avLst/>
            </a:prstGeom>
            <a:solidFill>
              <a:srgbClr val="61B4DF"/>
            </a:solidFill>
            <a:ln>
              <a:noFill/>
            </a:ln>
          </p:spPr>
          <p:txBody>
            <a:bodyPr spcFirstLastPara="1" wrap="square" lIns="117500" tIns="58750" rIns="117500" bIns="587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80"/>
                <a:buFont typeface="Arial"/>
                <a:buNone/>
              </a:pPr>
              <a:endParaRPr sz="148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quiz q">
  <p:cSld name="1_quiz q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2"/>
          <p:cNvSpPr/>
          <p:nvPr/>
        </p:nvSpPr>
        <p:spPr>
          <a:xfrm>
            <a:off x="489443" y="776258"/>
            <a:ext cx="1698903" cy="1722177"/>
          </a:xfrm>
          <a:prstGeom prst="rect">
            <a:avLst/>
          </a:prstGeom>
          <a:solidFill>
            <a:srgbClr val="9CDAEB"/>
          </a:solidFill>
          <a:ln>
            <a:noFill/>
          </a:ln>
        </p:spPr>
        <p:txBody>
          <a:bodyPr spcFirstLastPara="1" wrap="square" lIns="117500" tIns="58750" rIns="117500" bIns="58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rgbClr val="3F3F3F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183" name="Google Shape;183;p22"/>
          <p:cNvSpPr/>
          <p:nvPr/>
        </p:nvSpPr>
        <p:spPr>
          <a:xfrm>
            <a:off x="489443" y="776258"/>
            <a:ext cx="15376232" cy="1722177"/>
          </a:xfrm>
          <a:prstGeom prst="rect">
            <a:avLst/>
          </a:prstGeom>
          <a:noFill/>
          <a:ln w="12700" cap="flat" cmpd="sng">
            <a:solidFill>
              <a:srgbClr val="C55A1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67"/>
              <a:buFont typeface="Arial"/>
              <a:buNone/>
            </a:pPr>
            <a:endParaRPr sz="2467" b="0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4" name="Google Shape;184;p22"/>
          <p:cNvSpPr txBox="1">
            <a:spLocks noGrp="1"/>
          </p:cNvSpPr>
          <p:nvPr>
            <p:ph type="body" idx="1"/>
          </p:nvPr>
        </p:nvSpPr>
        <p:spPr>
          <a:xfrm>
            <a:off x="2310170" y="931283"/>
            <a:ext cx="13391132" cy="1424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  <a:defRPr sz="2400" b="1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185" name="Google Shape;185;p22"/>
          <p:cNvCxnSpPr/>
          <p:nvPr/>
        </p:nvCxnSpPr>
        <p:spPr>
          <a:xfrm>
            <a:off x="2188345" y="776258"/>
            <a:ext cx="0" cy="1722177"/>
          </a:xfrm>
          <a:prstGeom prst="straightConnector1">
            <a:avLst/>
          </a:prstGeom>
          <a:noFill/>
          <a:ln w="9525" cap="flat" cmpd="sng">
            <a:solidFill>
              <a:srgbClr val="C55A1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86" name="Google Shape;186;p22"/>
          <p:cNvSpPr txBox="1">
            <a:spLocks noGrp="1"/>
          </p:cNvSpPr>
          <p:nvPr>
            <p:ph type="body" idx="2"/>
          </p:nvPr>
        </p:nvSpPr>
        <p:spPr>
          <a:xfrm>
            <a:off x="489442" y="1671457"/>
            <a:ext cx="1675120" cy="541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  <a:defRPr sz="2800">
                <a:solidFill>
                  <a:srgbClr val="3F3F3F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  <a:lvl2pPr marL="914400" lvl="1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marL="1371600" lvl="2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marL="1828800" lvl="3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7" name="Google Shape;187;p22"/>
          <p:cNvSpPr txBox="1"/>
          <p:nvPr/>
        </p:nvSpPr>
        <p:spPr>
          <a:xfrm>
            <a:off x="489443" y="1016282"/>
            <a:ext cx="1698904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rgbClr val="3F3F3F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QUIZ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8" name="Google Shape;188;p2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3805530" y="3419270"/>
            <a:ext cx="2058919" cy="2065103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2"/>
          <p:cNvSpPr txBox="1"/>
          <p:nvPr/>
        </p:nvSpPr>
        <p:spPr>
          <a:xfrm>
            <a:off x="1664103" y="3007689"/>
            <a:ext cx="66621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a.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22"/>
          <p:cNvSpPr txBox="1"/>
          <p:nvPr/>
        </p:nvSpPr>
        <p:spPr>
          <a:xfrm>
            <a:off x="1664103" y="3828786"/>
            <a:ext cx="45557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b.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22"/>
          <p:cNvSpPr txBox="1">
            <a:spLocks noGrp="1"/>
          </p:cNvSpPr>
          <p:nvPr>
            <p:ph type="body" idx="3"/>
          </p:nvPr>
        </p:nvSpPr>
        <p:spPr>
          <a:xfrm>
            <a:off x="2329744" y="2916969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2" name="Google Shape;192;p22"/>
          <p:cNvSpPr txBox="1">
            <a:spLocks noGrp="1"/>
          </p:cNvSpPr>
          <p:nvPr>
            <p:ph type="body" idx="4"/>
          </p:nvPr>
        </p:nvSpPr>
        <p:spPr>
          <a:xfrm>
            <a:off x="2329744" y="3742686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93" name="Google Shape;193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4" name="Google Shape;194;p22"/>
          <p:cNvGrpSpPr/>
          <p:nvPr/>
        </p:nvGrpSpPr>
        <p:grpSpPr>
          <a:xfrm>
            <a:off x="0" y="-4724"/>
            <a:ext cx="16256000" cy="195000"/>
            <a:chOff x="0" y="-4724"/>
            <a:chExt cx="16256000" cy="195000"/>
          </a:xfrm>
        </p:grpSpPr>
        <p:sp>
          <p:nvSpPr>
            <p:cNvPr id="195" name="Google Shape;195;p22"/>
            <p:cNvSpPr/>
            <p:nvPr/>
          </p:nvSpPr>
          <p:spPr>
            <a:xfrm>
              <a:off x="0" y="-4724"/>
              <a:ext cx="1463432" cy="195000"/>
            </a:xfrm>
            <a:prstGeom prst="rect">
              <a:avLst/>
            </a:prstGeom>
            <a:solidFill>
              <a:srgbClr val="FAC36F"/>
            </a:solidFill>
            <a:ln>
              <a:noFill/>
            </a:ln>
          </p:spPr>
          <p:txBody>
            <a:bodyPr spcFirstLastPara="1" wrap="square" lIns="117500" tIns="58750" rIns="117500" bIns="587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80"/>
                <a:buFont typeface="Arial"/>
                <a:buNone/>
              </a:pPr>
              <a:endParaRPr sz="148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196;p22"/>
            <p:cNvSpPr/>
            <p:nvPr/>
          </p:nvSpPr>
          <p:spPr>
            <a:xfrm>
              <a:off x="1463431" y="-4724"/>
              <a:ext cx="7101806" cy="195000"/>
            </a:xfrm>
            <a:prstGeom prst="rect">
              <a:avLst/>
            </a:prstGeom>
            <a:solidFill>
              <a:srgbClr val="F69E66"/>
            </a:solidFill>
            <a:ln>
              <a:noFill/>
            </a:ln>
          </p:spPr>
          <p:txBody>
            <a:bodyPr spcFirstLastPara="1" wrap="square" lIns="117500" tIns="58750" rIns="117500" bIns="587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80"/>
                <a:buFont typeface="Arial"/>
                <a:buNone/>
              </a:pPr>
              <a:endParaRPr sz="148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197;p22"/>
            <p:cNvSpPr/>
            <p:nvPr/>
          </p:nvSpPr>
          <p:spPr>
            <a:xfrm>
              <a:off x="8565236" y="-4724"/>
              <a:ext cx="1404697" cy="195000"/>
            </a:xfrm>
            <a:prstGeom prst="rect">
              <a:avLst/>
            </a:prstGeom>
            <a:solidFill>
              <a:srgbClr val="F38573"/>
            </a:solidFill>
            <a:ln>
              <a:noFill/>
            </a:ln>
          </p:spPr>
          <p:txBody>
            <a:bodyPr spcFirstLastPara="1" wrap="square" lIns="117500" tIns="58750" rIns="117500" bIns="587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80"/>
                <a:buFont typeface="Arial"/>
                <a:buNone/>
              </a:pPr>
              <a:endParaRPr sz="148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198;p22"/>
            <p:cNvSpPr/>
            <p:nvPr/>
          </p:nvSpPr>
          <p:spPr>
            <a:xfrm>
              <a:off x="9969933" y="-4724"/>
              <a:ext cx="469864" cy="195000"/>
            </a:xfrm>
            <a:prstGeom prst="rect">
              <a:avLst/>
            </a:prstGeom>
            <a:solidFill>
              <a:srgbClr val="FAC36F"/>
            </a:solidFill>
            <a:ln>
              <a:noFill/>
            </a:ln>
          </p:spPr>
          <p:txBody>
            <a:bodyPr spcFirstLastPara="1" wrap="square" lIns="117500" tIns="58750" rIns="117500" bIns="587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80"/>
                <a:buFont typeface="Arial"/>
                <a:buNone/>
              </a:pPr>
              <a:endParaRPr sz="148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" name="Google Shape;199;p22"/>
            <p:cNvSpPr/>
            <p:nvPr/>
          </p:nvSpPr>
          <p:spPr>
            <a:xfrm>
              <a:off x="10439798" y="-4724"/>
              <a:ext cx="166411" cy="195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17500" tIns="58750" rIns="117500" bIns="587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80"/>
                <a:buFont typeface="Arial"/>
                <a:buNone/>
              </a:pPr>
              <a:endParaRPr sz="148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200;p22"/>
            <p:cNvSpPr/>
            <p:nvPr/>
          </p:nvSpPr>
          <p:spPr>
            <a:xfrm>
              <a:off x="10606208" y="-4724"/>
              <a:ext cx="1668997" cy="195000"/>
            </a:xfrm>
            <a:prstGeom prst="rect">
              <a:avLst/>
            </a:prstGeom>
            <a:solidFill>
              <a:srgbClr val="9CDAEB"/>
            </a:solidFill>
            <a:ln>
              <a:noFill/>
            </a:ln>
          </p:spPr>
          <p:txBody>
            <a:bodyPr spcFirstLastPara="1" wrap="square" lIns="117500" tIns="58750" rIns="117500" bIns="587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80"/>
                <a:buFont typeface="Arial"/>
                <a:buNone/>
              </a:pPr>
              <a:endParaRPr sz="148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201;p22"/>
            <p:cNvSpPr/>
            <p:nvPr/>
          </p:nvSpPr>
          <p:spPr>
            <a:xfrm>
              <a:off x="12275205" y="-4724"/>
              <a:ext cx="3980795" cy="195000"/>
            </a:xfrm>
            <a:prstGeom prst="rect">
              <a:avLst/>
            </a:prstGeom>
            <a:solidFill>
              <a:srgbClr val="61B4DF"/>
            </a:solidFill>
            <a:ln>
              <a:noFill/>
            </a:ln>
          </p:spPr>
          <p:txBody>
            <a:bodyPr spcFirstLastPara="1" wrap="square" lIns="117500" tIns="58750" rIns="117500" bIns="587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80"/>
                <a:buFont typeface="Arial"/>
                <a:buNone/>
              </a:pPr>
              <a:endParaRPr sz="148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quiz ans">
  <p:cSld name="1_quiz ans"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3"/>
          <p:cNvSpPr/>
          <p:nvPr/>
        </p:nvSpPr>
        <p:spPr>
          <a:xfrm>
            <a:off x="1" y="6798914"/>
            <a:ext cx="16256001" cy="2022135"/>
          </a:xfrm>
          <a:prstGeom prst="rect">
            <a:avLst/>
          </a:prstGeom>
          <a:gradFill>
            <a:gsLst>
              <a:gs pos="0">
                <a:srgbClr val="EEEEEE"/>
              </a:gs>
              <a:gs pos="100000">
                <a:srgbClr val="D9D9D9"/>
              </a:gs>
            </a:gsLst>
            <a:lin ang="5400000" scaled="0"/>
          </a:gradFill>
          <a:ln w="12700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4" name="Google Shape;204;p23"/>
          <p:cNvSpPr txBox="1">
            <a:spLocks noGrp="1"/>
          </p:cNvSpPr>
          <p:nvPr>
            <p:ph type="body" idx="1"/>
          </p:nvPr>
        </p:nvSpPr>
        <p:spPr>
          <a:xfrm>
            <a:off x="433971" y="7456927"/>
            <a:ext cx="15267333" cy="12879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Char char="•"/>
              <a:defRPr sz="2400" b="1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5" name="Google Shape;205;p23"/>
          <p:cNvSpPr txBox="1"/>
          <p:nvPr/>
        </p:nvSpPr>
        <p:spPr>
          <a:xfrm>
            <a:off x="436422" y="6835848"/>
            <a:ext cx="3232231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The correct answer is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06" name="Google Shape;206;p23"/>
          <p:cNvCxnSpPr/>
          <p:nvPr/>
        </p:nvCxnSpPr>
        <p:spPr>
          <a:xfrm>
            <a:off x="396856" y="7371304"/>
            <a:ext cx="14514240" cy="0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07" name="Google Shape;207;p23"/>
          <p:cNvCxnSpPr/>
          <p:nvPr/>
        </p:nvCxnSpPr>
        <p:spPr>
          <a:xfrm>
            <a:off x="396856" y="7371304"/>
            <a:ext cx="15462286" cy="0"/>
          </a:xfrm>
          <a:prstGeom prst="straightConnector1">
            <a:avLst/>
          </a:prstGeom>
          <a:noFill/>
          <a:ln w="28575" cap="flat" cmpd="sng">
            <a:solidFill>
              <a:srgbClr val="CDCDCD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08" name="Google Shape;208;p23"/>
          <p:cNvSpPr txBox="1">
            <a:spLocks noGrp="1"/>
          </p:cNvSpPr>
          <p:nvPr>
            <p:ph type="body" idx="2"/>
          </p:nvPr>
        </p:nvSpPr>
        <p:spPr>
          <a:xfrm>
            <a:off x="3662871" y="6760723"/>
            <a:ext cx="9022188" cy="619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C9F37"/>
              </a:buClr>
              <a:buSzPts val="2400"/>
              <a:buNone/>
              <a:defRPr sz="2400" b="1">
                <a:solidFill>
                  <a:srgbClr val="3C9F37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9" name="Google Shape;209;p23"/>
          <p:cNvSpPr/>
          <p:nvPr/>
        </p:nvSpPr>
        <p:spPr>
          <a:xfrm>
            <a:off x="489443" y="776258"/>
            <a:ext cx="1698903" cy="1722177"/>
          </a:xfrm>
          <a:prstGeom prst="rect">
            <a:avLst/>
          </a:prstGeom>
          <a:solidFill>
            <a:srgbClr val="9CDAEB"/>
          </a:solidFill>
          <a:ln>
            <a:noFill/>
          </a:ln>
        </p:spPr>
        <p:txBody>
          <a:bodyPr spcFirstLastPara="1" wrap="square" lIns="117500" tIns="58750" rIns="117500" bIns="58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rgbClr val="3F3F3F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210" name="Google Shape;210;p23"/>
          <p:cNvSpPr/>
          <p:nvPr/>
        </p:nvSpPr>
        <p:spPr>
          <a:xfrm>
            <a:off x="489443" y="776258"/>
            <a:ext cx="15376232" cy="1722177"/>
          </a:xfrm>
          <a:prstGeom prst="rect">
            <a:avLst/>
          </a:prstGeom>
          <a:noFill/>
          <a:ln w="12700" cap="flat" cmpd="sng">
            <a:solidFill>
              <a:srgbClr val="C55A1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67"/>
              <a:buFont typeface="Arial"/>
              <a:buNone/>
            </a:pPr>
            <a:endParaRPr sz="2467" b="0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11" name="Google Shape;211;p23"/>
          <p:cNvCxnSpPr/>
          <p:nvPr/>
        </p:nvCxnSpPr>
        <p:spPr>
          <a:xfrm>
            <a:off x="2188345" y="776258"/>
            <a:ext cx="0" cy="1722177"/>
          </a:xfrm>
          <a:prstGeom prst="straightConnector1">
            <a:avLst/>
          </a:prstGeom>
          <a:noFill/>
          <a:ln w="9525" cap="flat" cmpd="sng">
            <a:solidFill>
              <a:srgbClr val="C55A1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12" name="Google Shape;212;p23"/>
          <p:cNvSpPr txBox="1">
            <a:spLocks noGrp="1"/>
          </p:cNvSpPr>
          <p:nvPr>
            <p:ph type="body" idx="3"/>
          </p:nvPr>
        </p:nvSpPr>
        <p:spPr>
          <a:xfrm>
            <a:off x="489442" y="1671457"/>
            <a:ext cx="1675120" cy="541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  <a:defRPr sz="2800">
                <a:solidFill>
                  <a:srgbClr val="3F3F3F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  <a:lvl2pPr marL="914400" lvl="1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marL="1371600" lvl="2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marL="1828800" lvl="3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3" name="Google Shape;213;p23"/>
          <p:cNvSpPr txBox="1"/>
          <p:nvPr/>
        </p:nvSpPr>
        <p:spPr>
          <a:xfrm>
            <a:off x="489443" y="1016282"/>
            <a:ext cx="1698904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rgbClr val="3F3F3F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QUIZ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4" name="Google Shape;214;p2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3805530" y="3419270"/>
            <a:ext cx="2058919" cy="2065103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23"/>
          <p:cNvSpPr txBox="1"/>
          <p:nvPr/>
        </p:nvSpPr>
        <p:spPr>
          <a:xfrm>
            <a:off x="1664103" y="3007689"/>
            <a:ext cx="66621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a.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p23"/>
          <p:cNvSpPr txBox="1"/>
          <p:nvPr/>
        </p:nvSpPr>
        <p:spPr>
          <a:xfrm>
            <a:off x="1664103" y="3828786"/>
            <a:ext cx="45557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b.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p23"/>
          <p:cNvSpPr txBox="1">
            <a:spLocks noGrp="1"/>
          </p:cNvSpPr>
          <p:nvPr>
            <p:ph type="body" idx="4"/>
          </p:nvPr>
        </p:nvSpPr>
        <p:spPr>
          <a:xfrm>
            <a:off x="2329744" y="2916969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8" name="Google Shape;218;p23"/>
          <p:cNvSpPr txBox="1">
            <a:spLocks noGrp="1"/>
          </p:cNvSpPr>
          <p:nvPr>
            <p:ph type="body" idx="5"/>
          </p:nvPr>
        </p:nvSpPr>
        <p:spPr>
          <a:xfrm>
            <a:off x="2329744" y="3742686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9" name="Google Shape;219;p23"/>
          <p:cNvSpPr txBox="1">
            <a:spLocks noGrp="1"/>
          </p:cNvSpPr>
          <p:nvPr>
            <p:ph type="body" idx="6"/>
          </p:nvPr>
        </p:nvSpPr>
        <p:spPr>
          <a:xfrm>
            <a:off x="2310170" y="931283"/>
            <a:ext cx="13391132" cy="1424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  <a:defRPr sz="2400" b="1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220" name="Google Shape;220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55983"/>
            <a:ext cx="16256000" cy="9144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1" name="Google Shape;221;p23"/>
          <p:cNvGrpSpPr/>
          <p:nvPr/>
        </p:nvGrpSpPr>
        <p:grpSpPr>
          <a:xfrm>
            <a:off x="0" y="-4724"/>
            <a:ext cx="16256000" cy="195000"/>
            <a:chOff x="0" y="-4724"/>
            <a:chExt cx="16256000" cy="195000"/>
          </a:xfrm>
        </p:grpSpPr>
        <p:sp>
          <p:nvSpPr>
            <p:cNvPr id="222" name="Google Shape;222;p23"/>
            <p:cNvSpPr/>
            <p:nvPr/>
          </p:nvSpPr>
          <p:spPr>
            <a:xfrm>
              <a:off x="0" y="-4724"/>
              <a:ext cx="1463432" cy="195000"/>
            </a:xfrm>
            <a:prstGeom prst="rect">
              <a:avLst/>
            </a:prstGeom>
            <a:solidFill>
              <a:srgbClr val="FAC36F"/>
            </a:solidFill>
            <a:ln>
              <a:noFill/>
            </a:ln>
          </p:spPr>
          <p:txBody>
            <a:bodyPr spcFirstLastPara="1" wrap="square" lIns="117500" tIns="58750" rIns="117500" bIns="587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80"/>
                <a:buFont typeface="Arial"/>
                <a:buNone/>
              </a:pPr>
              <a:endParaRPr sz="148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" name="Google Shape;223;p23"/>
            <p:cNvSpPr/>
            <p:nvPr/>
          </p:nvSpPr>
          <p:spPr>
            <a:xfrm>
              <a:off x="1463431" y="-4724"/>
              <a:ext cx="7101806" cy="195000"/>
            </a:xfrm>
            <a:prstGeom prst="rect">
              <a:avLst/>
            </a:prstGeom>
            <a:solidFill>
              <a:srgbClr val="F69E66"/>
            </a:solidFill>
            <a:ln>
              <a:noFill/>
            </a:ln>
          </p:spPr>
          <p:txBody>
            <a:bodyPr spcFirstLastPara="1" wrap="square" lIns="117500" tIns="58750" rIns="117500" bIns="587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80"/>
                <a:buFont typeface="Arial"/>
                <a:buNone/>
              </a:pPr>
              <a:endParaRPr sz="148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" name="Google Shape;224;p23"/>
            <p:cNvSpPr/>
            <p:nvPr/>
          </p:nvSpPr>
          <p:spPr>
            <a:xfrm>
              <a:off x="8565236" y="-4724"/>
              <a:ext cx="1404697" cy="195000"/>
            </a:xfrm>
            <a:prstGeom prst="rect">
              <a:avLst/>
            </a:prstGeom>
            <a:solidFill>
              <a:srgbClr val="F38573"/>
            </a:solidFill>
            <a:ln>
              <a:noFill/>
            </a:ln>
          </p:spPr>
          <p:txBody>
            <a:bodyPr spcFirstLastPara="1" wrap="square" lIns="117500" tIns="58750" rIns="117500" bIns="587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80"/>
                <a:buFont typeface="Arial"/>
                <a:buNone/>
              </a:pPr>
              <a:endParaRPr sz="148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" name="Google Shape;225;p23"/>
            <p:cNvSpPr/>
            <p:nvPr/>
          </p:nvSpPr>
          <p:spPr>
            <a:xfrm>
              <a:off x="9969933" y="-4724"/>
              <a:ext cx="469864" cy="195000"/>
            </a:xfrm>
            <a:prstGeom prst="rect">
              <a:avLst/>
            </a:prstGeom>
            <a:solidFill>
              <a:srgbClr val="FAC36F"/>
            </a:solidFill>
            <a:ln>
              <a:noFill/>
            </a:ln>
          </p:spPr>
          <p:txBody>
            <a:bodyPr spcFirstLastPara="1" wrap="square" lIns="117500" tIns="58750" rIns="117500" bIns="587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80"/>
                <a:buFont typeface="Arial"/>
                <a:buNone/>
              </a:pPr>
              <a:endParaRPr sz="148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" name="Google Shape;226;p23"/>
            <p:cNvSpPr/>
            <p:nvPr/>
          </p:nvSpPr>
          <p:spPr>
            <a:xfrm>
              <a:off x="10439798" y="-4724"/>
              <a:ext cx="166411" cy="195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17500" tIns="58750" rIns="117500" bIns="587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80"/>
                <a:buFont typeface="Arial"/>
                <a:buNone/>
              </a:pPr>
              <a:endParaRPr sz="148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" name="Google Shape;227;p23"/>
            <p:cNvSpPr/>
            <p:nvPr/>
          </p:nvSpPr>
          <p:spPr>
            <a:xfrm>
              <a:off x="10606208" y="-4724"/>
              <a:ext cx="1668997" cy="195000"/>
            </a:xfrm>
            <a:prstGeom prst="rect">
              <a:avLst/>
            </a:prstGeom>
            <a:solidFill>
              <a:srgbClr val="9CDAEB"/>
            </a:solidFill>
            <a:ln>
              <a:noFill/>
            </a:ln>
          </p:spPr>
          <p:txBody>
            <a:bodyPr spcFirstLastPara="1" wrap="square" lIns="117500" tIns="58750" rIns="117500" bIns="587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80"/>
                <a:buFont typeface="Arial"/>
                <a:buNone/>
              </a:pPr>
              <a:endParaRPr sz="148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" name="Google Shape;228;p23"/>
            <p:cNvSpPr/>
            <p:nvPr/>
          </p:nvSpPr>
          <p:spPr>
            <a:xfrm>
              <a:off x="12275205" y="-4724"/>
              <a:ext cx="3980795" cy="195000"/>
            </a:xfrm>
            <a:prstGeom prst="rect">
              <a:avLst/>
            </a:prstGeom>
            <a:solidFill>
              <a:srgbClr val="61B4DF"/>
            </a:solidFill>
            <a:ln>
              <a:noFill/>
            </a:ln>
          </p:spPr>
          <p:txBody>
            <a:bodyPr spcFirstLastPara="1" wrap="square" lIns="117500" tIns="58750" rIns="117500" bIns="587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80"/>
                <a:buFont typeface="Arial"/>
                <a:buNone/>
              </a:pPr>
              <a:endParaRPr sz="148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le page">
  <p:cSld name="2_Title page"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" name="Google Shape;230;p24"/>
          <p:cNvGrpSpPr/>
          <p:nvPr/>
        </p:nvGrpSpPr>
        <p:grpSpPr>
          <a:xfrm>
            <a:off x="-1" y="4423429"/>
            <a:ext cx="16256001" cy="4792283"/>
            <a:chOff x="0" y="4606764"/>
            <a:chExt cx="15661900" cy="4233211"/>
          </a:xfrm>
        </p:grpSpPr>
        <p:pic>
          <p:nvPicPr>
            <p:cNvPr id="231" name="Google Shape;231;p24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0" y="4626482"/>
              <a:ext cx="6552866" cy="42134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2" name="Google Shape;232;p24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6552867" y="4606764"/>
              <a:ext cx="6552867" cy="42134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3" name="Google Shape;233;p24"/>
            <p:cNvPicPr preferRelativeResize="0"/>
            <p:nvPr/>
          </p:nvPicPr>
          <p:blipFill rotWithShape="1">
            <a:blip r:embed="rId2">
              <a:alphaModFix/>
            </a:blip>
            <a:srcRect l="1" r="60991"/>
            <a:stretch/>
          </p:blipFill>
          <p:spPr>
            <a:xfrm>
              <a:off x="13105735" y="4626481"/>
              <a:ext cx="2556165" cy="421349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34" name="Google Shape;234;p24"/>
          <p:cNvGrpSpPr/>
          <p:nvPr/>
        </p:nvGrpSpPr>
        <p:grpSpPr>
          <a:xfrm>
            <a:off x="-1" y="123515"/>
            <a:ext cx="16256001" cy="4792283"/>
            <a:chOff x="0" y="4606764"/>
            <a:chExt cx="15661900" cy="4233211"/>
          </a:xfrm>
        </p:grpSpPr>
        <p:pic>
          <p:nvPicPr>
            <p:cNvPr id="235" name="Google Shape;235;p24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0" y="4626482"/>
              <a:ext cx="6552867" cy="42134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6" name="Google Shape;236;p24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6552867" y="4606764"/>
              <a:ext cx="6552867" cy="42134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7" name="Google Shape;237;p24"/>
            <p:cNvPicPr preferRelativeResize="0"/>
            <p:nvPr/>
          </p:nvPicPr>
          <p:blipFill rotWithShape="1">
            <a:blip r:embed="rId2">
              <a:alphaModFix/>
            </a:blip>
            <a:srcRect l="1" r="60991"/>
            <a:stretch/>
          </p:blipFill>
          <p:spPr>
            <a:xfrm>
              <a:off x="13105735" y="4626481"/>
              <a:ext cx="2556165" cy="421349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38" name="Google Shape;238;p24"/>
          <p:cNvGrpSpPr/>
          <p:nvPr/>
        </p:nvGrpSpPr>
        <p:grpSpPr>
          <a:xfrm>
            <a:off x="0" y="-7450"/>
            <a:ext cx="16256000" cy="130964"/>
            <a:chOff x="0" y="474414"/>
            <a:chExt cx="7908925" cy="61412"/>
          </a:xfrm>
        </p:grpSpPr>
        <p:sp>
          <p:nvSpPr>
            <p:cNvPr id="239" name="Google Shape;239;p24"/>
            <p:cNvSpPr/>
            <p:nvPr/>
          </p:nvSpPr>
          <p:spPr>
            <a:xfrm>
              <a:off x="0" y="474414"/>
              <a:ext cx="711994" cy="61412"/>
            </a:xfrm>
            <a:prstGeom prst="rect">
              <a:avLst/>
            </a:prstGeom>
            <a:solidFill>
              <a:srgbClr val="FAC36F"/>
            </a:solidFill>
            <a:ln>
              <a:noFill/>
            </a:ln>
          </p:spPr>
          <p:txBody>
            <a:bodyPr spcFirstLastPara="1" wrap="square" lIns="57150" tIns="28575" rIns="57150" bIns="285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80"/>
                <a:buFont typeface="Arial"/>
                <a:buNone/>
              </a:pPr>
              <a:endParaRPr sz="148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" name="Google Shape;240;p24"/>
            <p:cNvSpPr/>
            <p:nvPr/>
          </p:nvSpPr>
          <p:spPr>
            <a:xfrm>
              <a:off x="711993" y="474414"/>
              <a:ext cx="3455195" cy="61412"/>
            </a:xfrm>
            <a:prstGeom prst="rect">
              <a:avLst/>
            </a:prstGeom>
            <a:solidFill>
              <a:srgbClr val="F69E66"/>
            </a:solidFill>
            <a:ln>
              <a:noFill/>
            </a:ln>
          </p:spPr>
          <p:txBody>
            <a:bodyPr spcFirstLastPara="1" wrap="square" lIns="57150" tIns="28575" rIns="57150" bIns="285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80"/>
                <a:buFont typeface="Arial"/>
                <a:buNone/>
              </a:pPr>
              <a:endParaRPr sz="148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" name="Google Shape;241;p24"/>
            <p:cNvSpPr/>
            <p:nvPr/>
          </p:nvSpPr>
          <p:spPr>
            <a:xfrm>
              <a:off x="4167188" y="474414"/>
              <a:ext cx="683418" cy="61412"/>
            </a:xfrm>
            <a:prstGeom prst="rect">
              <a:avLst/>
            </a:prstGeom>
            <a:solidFill>
              <a:srgbClr val="F38573"/>
            </a:solidFill>
            <a:ln>
              <a:noFill/>
            </a:ln>
          </p:spPr>
          <p:txBody>
            <a:bodyPr spcFirstLastPara="1" wrap="square" lIns="57150" tIns="28575" rIns="57150" bIns="285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80"/>
                <a:buFont typeface="Arial"/>
                <a:buNone/>
              </a:pPr>
              <a:endParaRPr sz="148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" name="Google Shape;242;p24"/>
            <p:cNvSpPr/>
            <p:nvPr/>
          </p:nvSpPr>
          <p:spPr>
            <a:xfrm>
              <a:off x="4850606" y="474414"/>
              <a:ext cx="228600" cy="61412"/>
            </a:xfrm>
            <a:prstGeom prst="rect">
              <a:avLst/>
            </a:prstGeom>
            <a:solidFill>
              <a:srgbClr val="FAC36F"/>
            </a:solidFill>
            <a:ln>
              <a:noFill/>
            </a:ln>
          </p:spPr>
          <p:txBody>
            <a:bodyPr spcFirstLastPara="1" wrap="square" lIns="57150" tIns="28575" rIns="57150" bIns="285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80"/>
                <a:buFont typeface="Arial"/>
                <a:buNone/>
              </a:pPr>
              <a:endParaRPr sz="148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" name="Google Shape;243;p24"/>
            <p:cNvSpPr/>
            <p:nvPr/>
          </p:nvSpPr>
          <p:spPr>
            <a:xfrm>
              <a:off x="5079206" y="474414"/>
              <a:ext cx="80963" cy="61412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57150" tIns="28575" rIns="57150" bIns="285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80"/>
                <a:buFont typeface="Arial"/>
                <a:buNone/>
              </a:pPr>
              <a:endParaRPr sz="148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4" name="Google Shape;244;p24"/>
            <p:cNvSpPr/>
            <p:nvPr/>
          </p:nvSpPr>
          <p:spPr>
            <a:xfrm>
              <a:off x="5160169" y="474414"/>
              <a:ext cx="812006" cy="61412"/>
            </a:xfrm>
            <a:prstGeom prst="rect">
              <a:avLst/>
            </a:prstGeom>
            <a:solidFill>
              <a:srgbClr val="9CDAEB"/>
            </a:solidFill>
            <a:ln>
              <a:noFill/>
            </a:ln>
          </p:spPr>
          <p:txBody>
            <a:bodyPr spcFirstLastPara="1" wrap="square" lIns="57150" tIns="28575" rIns="57150" bIns="285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80"/>
                <a:buFont typeface="Arial"/>
                <a:buNone/>
              </a:pPr>
              <a:endParaRPr sz="148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" name="Google Shape;245;p24"/>
            <p:cNvSpPr/>
            <p:nvPr/>
          </p:nvSpPr>
          <p:spPr>
            <a:xfrm>
              <a:off x="5972175" y="474414"/>
              <a:ext cx="1936750" cy="61412"/>
            </a:xfrm>
            <a:prstGeom prst="rect">
              <a:avLst/>
            </a:prstGeom>
            <a:solidFill>
              <a:srgbClr val="62ABCC"/>
            </a:solidFill>
            <a:ln>
              <a:noFill/>
            </a:ln>
          </p:spPr>
          <p:txBody>
            <a:bodyPr spcFirstLastPara="1" wrap="square" lIns="57150" tIns="28575" rIns="57150" bIns="285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80"/>
                <a:buFont typeface="Arial"/>
                <a:buNone/>
              </a:pPr>
              <a:endParaRPr sz="148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46" name="Google Shape;246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272523" y="2563382"/>
            <a:ext cx="1644872" cy="594709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24"/>
          <p:cNvSpPr txBox="1">
            <a:spLocks noGrp="1"/>
          </p:cNvSpPr>
          <p:nvPr>
            <p:ph type="body" idx="1"/>
          </p:nvPr>
        </p:nvSpPr>
        <p:spPr>
          <a:xfrm>
            <a:off x="1886347" y="3762307"/>
            <a:ext cx="12483308" cy="535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1284"/>
              </a:spcBef>
              <a:spcAft>
                <a:spcPts val="0"/>
              </a:spcAft>
              <a:buClr>
                <a:srgbClr val="404040"/>
              </a:buClr>
              <a:buSzPts val="3200"/>
              <a:buFont typeface="Arial"/>
              <a:buNone/>
              <a:defRPr sz="3200" b="0">
                <a:solidFill>
                  <a:srgbClr val="404040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  <a:lvl2pPr marL="914400" lvl="1" indent="-48964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111"/>
              <a:buChar char="•"/>
              <a:defRPr sz="4111"/>
            </a:lvl2pPr>
            <a:lvl3pPr marL="1371600" lvl="2" indent="-48964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111"/>
              <a:buChar char="•"/>
              <a:defRPr sz="4111"/>
            </a:lvl3pPr>
            <a:lvl4pPr marL="1828800" lvl="3" indent="-48964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111"/>
              <a:buChar char="•"/>
              <a:defRPr sz="4111"/>
            </a:lvl4pPr>
            <a:lvl5pPr marL="2286000" lvl="4" indent="-48964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111"/>
              <a:buChar char="•"/>
              <a:defRPr sz="4111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8" name="Google Shape;248;p24"/>
          <p:cNvSpPr txBox="1">
            <a:spLocks noGrp="1"/>
          </p:cNvSpPr>
          <p:nvPr>
            <p:ph type="body" idx="2"/>
          </p:nvPr>
        </p:nvSpPr>
        <p:spPr>
          <a:xfrm>
            <a:off x="2453770" y="4553377"/>
            <a:ext cx="11348463" cy="4801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1284"/>
              </a:spcBef>
              <a:spcAft>
                <a:spcPts val="0"/>
              </a:spcAft>
              <a:buClr>
                <a:srgbClr val="404040"/>
              </a:buClr>
              <a:buSzPts val="2800"/>
              <a:buFont typeface="Arial"/>
              <a:buNone/>
              <a:defRPr sz="2800" b="0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48964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111"/>
              <a:buChar char="•"/>
              <a:defRPr sz="4111"/>
            </a:lvl2pPr>
            <a:lvl3pPr marL="1371600" lvl="2" indent="-48964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111"/>
              <a:buChar char="•"/>
              <a:defRPr sz="4111"/>
            </a:lvl3pPr>
            <a:lvl4pPr marL="1828800" lvl="3" indent="-48964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111"/>
              <a:buChar char="•"/>
              <a:defRPr sz="4111"/>
            </a:lvl4pPr>
            <a:lvl5pPr marL="2286000" lvl="4" indent="-48964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111"/>
              <a:buChar char="•"/>
              <a:defRPr sz="4111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249" name="Google Shape;249;p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8272"/>
            <a:ext cx="16256000" cy="914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ourse Name">
  <p:cSld name="1_Course Name"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251;p2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25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25"/>
          <p:cNvSpPr txBox="1">
            <a:spLocks noGrp="1"/>
          </p:cNvSpPr>
          <p:nvPr>
            <p:ph type="body" idx="1"/>
          </p:nvPr>
        </p:nvSpPr>
        <p:spPr>
          <a:xfrm>
            <a:off x="8753642" y="4201720"/>
            <a:ext cx="7212263" cy="7405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Lesson Name">
  <p:cSld name="1_Lesson Name"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2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26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26"/>
          <p:cNvSpPr txBox="1">
            <a:spLocks noGrp="1"/>
          </p:cNvSpPr>
          <p:nvPr>
            <p:ph type="body" idx="1"/>
          </p:nvPr>
        </p:nvSpPr>
        <p:spPr>
          <a:xfrm>
            <a:off x="8753642" y="4201720"/>
            <a:ext cx="7224295" cy="7405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arning Objective">
  <p:cSld name="Learning Objective"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Google Shape;259;p2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27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27"/>
          <p:cNvSpPr txBox="1">
            <a:spLocks noGrp="1"/>
          </p:cNvSpPr>
          <p:nvPr>
            <p:ph type="body" idx="1"/>
          </p:nvPr>
        </p:nvSpPr>
        <p:spPr>
          <a:xfrm>
            <a:off x="1107654" y="2003159"/>
            <a:ext cx="8099408" cy="586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Arial"/>
              <a:buNone/>
              <a:defRPr sz="22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2" name="Google Shape;262;p27"/>
          <p:cNvSpPr txBox="1">
            <a:spLocks noGrp="1"/>
          </p:cNvSpPr>
          <p:nvPr>
            <p:ph type="body" idx="2"/>
          </p:nvPr>
        </p:nvSpPr>
        <p:spPr>
          <a:xfrm>
            <a:off x="1107654" y="3195856"/>
            <a:ext cx="8099408" cy="586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Arial"/>
              <a:buNone/>
              <a:defRPr sz="22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3" name="Google Shape;263;p27"/>
          <p:cNvSpPr txBox="1">
            <a:spLocks noGrp="1"/>
          </p:cNvSpPr>
          <p:nvPr>
            <p:ph type="body" idx="3"/>
          </p:nvPr>
        </p:nvSpPr>
        <p:spPr>
          <a:xfrm>
            <a:off x="1107654" y="4388553"/>
            <a:ext cx="8099408" cy="586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Arial"/>
              <a:buNone/>
              <a:defRPr sz="22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4" name="Google Shape;264;p27"/>
          <p:cNvSpPr txBox="1">
            <a:spLocks noGrp="1"/>
          </p:cNvSpPr>
          <p:nvPr>
            <p:ph type="body" idx="4"/>
          </p:nvPr>
        </p:nvSpPr>
        <p:spPr>
          <a:xfrm>
            <a:off x="1107654" y="5581251"/>
            <a:ext cx="8099408" cy="586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Arial"/>
              <a:buNone/>
              <a:defRPr sz="22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5" name="Google Shape;265;p27"/>
          <p:cNvSpPr txBox="1">
            <a:spLocks noGrp="1"/>
          </p:cNvSpPr>
          <p:nvPr>
            <p:ph type="body" idx="5"/>
          </p:nvPr>
        </p:nvSpPr>
        <p:spPr>
          <a:xfrm>
            <a:off x="1107654" y="640138"/>
            <a:ext cx="8099408" cy="586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Arial"/>
              <a:buNone/>
              <a:defRPr sz="26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pic Name">
  <p:cSld name="Topic Name"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Google Shape;267;p2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28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28" descr="A close up of a logo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28"/>
          <p:cNvSpPr txBox="1">
            <a:spLocks noGrp="1"/>
          </p:cNvSpPr>
          <p:nvPr>
            <p:ph type="body" idx="1"/>
          </p:nvPr>
        </p:nvSpPr>
        <p:spPr>
          <a:xfrm>
            <a:off x="3913352" y="4201721"/>
            <a:ext cx="8429296" cy="7405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Quiz">
  <p:cSld name="1_Quiz"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Google Shape;272;p2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29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29"/>
          <p:cNvSpPr/>
          <p:nvPr/>
        </p:nvSpPr>
        <p:spPr>
          <a:xfrm>
            <a:off x="8128000" y="4310390"/>
            <a:ext cx="4819925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Knowledge Check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quiz content">
  <p:cSld name="1_quiz content"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Google Shape;276;p3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30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30"/>
          <p:cNvSpPr txBox="1">
            <a:spLocks noGrp="1"/>
          </p:cNvSpPr>
          <p:nvPr>
            <p:ph type="body" idx="1"/>
          </p:nvPr>
        </p:nvSpPr>
        <p:spPr>
          <a:xfrm>
            <a:off x="2979373" y="588266"/>
            <a:ext cx="12323689" cy="1424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9" name="Google Shape;279;p30"/>
          <p:cNvSpPr txBox="1"/>
          <p:nvPr/>
        </p:nvSpPr>
        <p:spPr>
          <a:xfrm>
            <a:off x="1664103" y="2895245"/>
            <a:ext cx="66621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a.</a:t>
            </a:r>
            <a:endParaRPr sz="20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0" name="Google Shape;280;p30"/>
          <p:cNvSpPr txBox="1"/>
          <p:nvPr/>
        </p:nvSpPr>
        <p:spPr>
          <a:xfrm>
            <a:off x="1664102" y="3715850"/>
            <a:ext cx="45557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b.</a:t>
            </a:r>
            <a:endParaRPr sz="20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" name="Google Shape;281;p30"/>
          <p:cNvSpPr txBox="1"/>
          <p:nvPr/>
        </p:nvSpPr>
        <p:spPr>
          <a:xfrm>
            <a:off x="1664102" y="4536455"/>
            <a:ext cx="62337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c.</a:t>
            </a:r>
            <a:endParaRPr sz="20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30"/>
          <p:cNvSpPr txBox="1"/>
          <p:nvPr/>
        </p:nvSpPr>
        <p:spPr>
          <a:xfrm>
            <a:off x="1664103" y="5357060"/>
            <a:ext cx="66621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d.</a:t>
            </a:r>
            <a:endParaRPr sz="20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3" name="Google Shape;283;p30"/>
          <p:cNvSpPr txBox="1">
            <a:spLocks noGrp="1"/>
          </p:cNvSpPr>
          <p:nvPr>
            <p:ph type="body" idx="2"/>
          </p:nvPr>
        </p:nvSpPr>
        <p:spPr>
          <a:xfrm>
            <a:off x="2329744" y="2775222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4" name="Google Shape;284;p30"/>
          <p:cNvSpPr txBox="1">
            <a:spLocks noGrp="1"/>
          </p:cNvSpPr>
          <p:nvPr>
            <p:ph type="body" idx="3"/>
          </p:nvPr>
        </p:nvSpPr>
        <p:spPr>
          <a:xfrm>
            <a:off x="2329744" y="3595827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5" name="Google Shape;285;p30"/>
          <p:cNvSpPr txBox="1">
            <a:spLocks noGrp="1"/>
          </p:cNvSpPr>
          <p:nvPr>
            <p:ph type="body" idx="4"/>
          </p:nvPr>
        </p:nvSpPr>
        <p:spPr>
          <a:xfrm>
            <a:off x="2329744" y="4416432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6" name="Google Shape;286;p30"/>
          <p:cNvSpPr txBox="1">
            <a:spLocks noGrp="1"/>
          </p:cNvSpPr>
          <p:nvPr>
            <p:ph type="body" idx="5"/>
          </p:nvPr>
        </p:nvSpPr>
        <p:spPr>
          <a:xfrm>
            <a:off x="2329744" y="5237037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7" name="Google Shape;287;p30"/>
          <p:cNvSpPr txBox="1"/>
          <p:nvPr/>
        </p:nvSpPr>
        <p:spPr>
          <a:xfrm>
            <a:off x="1280469" y="732325"/>
            <a:ext cx="169890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Knowledge Check</a:t>
            </a:r>
            <a:endParaRPr sz="24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Google Shape;288;p30"/>
          <p:cNvSpPr txBox="1">
            <a:spLocks noGrp="1"/>
          </p:cNvSpPr>
          <p:nvPr>
            <p:ph type="body" idx="6"/>
          </p:nvPr>
        </p:nvSpPr>
        <p:spPr>
          <a:xfrm>
            <a:off x="1549948" y="1281798"/>
            <a:ext cx="952974" cy="53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Slide">
  <p:cSld name="Content Slide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oogle Shape;24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25;p13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13"/>
          <p:cNvSpPr txBox="1">
            <a:spLocks noGrp="1"/>
          </p:cNvSpPr>
          <p:nvPr>
            <p:ph type="title"/>
          </p:nvPr>
        </p:nvSpPr>
        <p:spPr>
          <a:xfrm>
            <a:off x="3078" y="319675"/>
            <a:ext cx="16258032" cy="665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Open Sans ExtraBold"/>
              <a:buNone/>
              <a:defRPr sz="26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" name="Google Shape;27;p13"/>
          <p:cNvSpPr txBox="1">
            <a:spLocks noGrp="1"/>
          </p:cNvSpPr>
          <p:nvPr>
            <p:ph type="body" idx="1"/>
          </p:nvPr>
        </p:nvSpPr>
        <p:spPr>
          <a:xfrm>
            <a:off x="3275216" y="2396331"/>
            <a:ext cx="9742515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quiz ans">
  <p:cSld name="3_quiz ans"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3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31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31"/>
          <p:cNvSpPr txBox="1">
            <a:spLocks noGrp="1"/>
          </p:cNvSpPr>
          <p:nvPr>
            <p:ph type="body" idx="1"/>
          </p:nvPr>
        </p:nvSpPr>
        <p:spPr>
          <a:xfrm>
            <a:off x="670033" y="7935120"/>
            <a:ext cx="15194414" cy="998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Arial"/>
              <a:buNone/>
              <a:defRPr sz="2200" b="1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93" name="Google Shape;293;p31"/>
          <p:cNvSpPr txBox="1"/>
          <p:nvPr/>
        </p:nvSpPr>
        <p:spPr>
          <a:xfrm>
            <a:off x="670034" y="7373503"/>
            <a:ext cx="2749059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The correct answer is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4" name="Google Shape;294;p31"/>
          <p:cNvSpPr txBox="1">
            <a:spLocks noGrp="1"/>
          </p:cNvSpPr>
          <p:nvPr>
            <p:ph type="body" idx="2"/>
          </p:nvPr>
        </p:nvSpPr>
        <p:spPr>
          <a:xfrm>
            <a:off x="3133430" y="7373503"/>
            <a:ext cx="9022188" cy="351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24F93"/>
              </a:buClr>
              <a:buSzPts val="2200"/>
              <a:buFont typeface="Arial"/>
              <a:buNone/>
              <a:defRPr sz="2200" b="1" i="0" u="none" strike="noStrike" cap="none">
                <a:solidFill>
                  <a:srgbClr val="024F9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cxnSp>
        <p:nvCxnSpPr>
          <p:cNvPr id="295" name="Google Shape;295;p31"/>
          <p:cNvCxnSpPr/>
          <p:nvPr/>
        </p:nvCxnSpPr>
        <p:spPr>
          <a:xfrm>
            <a:off x="670034" y="7854368"/>
            <a:ext cx="15074462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96" name="Google Shape;296;p31"/>
          <p:cNvSpPr txBox="1">
            <a:spLocks noGrp="1"/>
          </p:cNvSpPr>
          <p:nvPr>
            <p:ph type="body" idx="3"/>
          </p:nvPr>
        </p:nvSpPr>
        <p:spPr>
          <a:xfrm>
            <a:off x="2979373" y="588266"/>
            <a:ext cx="12323689" cy="1424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97" name="Google Shape;297;p31"/>
          <p:cNvSpPr txBox="1"/>
          <p:nvPr/>
        </p:nvSpPr>
        <p:spPr>
          <a:xfrm>
            <a:off x="1664103" y="2895245"/>
            <a:ext cx="66621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a.</a:t>
            </a:r>
            <a:endParaRPr sz="20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" name="Google Shape;298;p31"/>
          <p:cNvSpPr txBox="1"/>
          <p:nvPr/>
        </p:nvSpPr>
        <p:spPr>
          <a:xfrm>
            <a:off x="1664102" y="3715850"/>
            <a:ext cx="45557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b.</a:t>
            </a:r>
            <a:endParaRPr sz="20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9" name="Google Shape;299;p31"/>
          <p:cNvSpPr txBox="1"/>
          <p:nvPr/>
        </p:nvSpPr>
        <p:spPr>
          <a:xfrm>
            <a:off x="1664102" y="4536455"/>
            <a:ext cx="62337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c.</a:t>
            </a:r>
            <a:endParaRPr sz="20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0" name="Google Shape;300;p31"/>
          <p:cNvSpPr txBox="1"/>
          <p:nvPr/>
        </p:nvSpPr>
        <p:spPr>
          <a:xfrm>
            <a:off x="1664103" y="5357060"/>
            <a:ext cx="66621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d.</a:t>
            </a:r>
            <a:endParaRPr sz="20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1" name="Google Shape;301;p31"/>
          <p:cNvSpPr txBox="1">
            <a:spLocks noGrp="1"/>
          </p:cNvSpPr>
          <p:nvPr>
            <p:ph type="body" idx="4"/>
          </p:nvPr>
        </p:nvSpPr>
        <p:spPr>
          <a:xfrm>
            <a:off x="2329744" y="2775222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02" name="Google Shape;302;p31"/>
          <p:cNvSpPr txBox="1">
            <a:spLocks noGrp="1"/>
          </p:cNvSpPr>
          <p:nvPr>
            <p:ph type="body" idx="5"/>
          </p:nvPr>
        </p:nvSpPr>
        <p:spPr>
          <a:xfrm>
            <a:off x="2329744" y="3595827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03" name="Google Shape;303;p31"/>
          <p:cNvSpPr txBox="1">
            <a:spLocks noGrp="1"/>
          </p:cNvSpPr>
          <p:nvPr>
            <p:ph type="body" idx="6"/>
          </p:nvPr>
        </p:nvSpPr>
        <p:spPr>
          <a:xfrm>
            <a:off x="2329744" y="4416432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04" name="Google Shape;304;p31"/>
          <p:cNvSpPr txBox="1">
            <a:spLocks noGrp="1"/>
          </p:cNvSpPr>
          <p:nvPr>
            <p:ph type="body" idx="7"/>
          </p:nvPr>
        </p:nvSpPr>
        <p:spPr>
          <a:xfrm>
            <a:off x="2329744" y="5237037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05" name="Google Shape;305;p31"/>
          <p:cNvSpPr txBox="1"/>
          <p:nvPr/>
        </p:nvSpPr>
        <p:spPr>
          <a:xfrm>
            <a:off x="1280469" y="732325"/>
            <a:ext cx="169890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Knowledge Check</a:t>
            </a:r>
            <a:endParaRPr sz="24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6" name="Google Shape;306;p31"/>
          <p:cNvSpPr txBox="1">
            <a:spLocks noGrp="1"/>
          </p:cNvSpPr>
          <p:nvPr>
            <p:ph type="body" idx="8"/>
          </p:nvPr>
        </p:nvSpPr>
        <p:spPr>
          <a:xfrm>
            <a:off x="1549948" y="1281798"/>
            <a:ext cx="952974" cy="53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quiz content">
  <p:cSld name="2_quiz content"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Google Shape;308;p3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32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32"/>
          <p:cNvSpPr txBox="1">
            <a:spLocks noGrp="1"/>
          </p:cNvSpPr>
          <p:nvPr>
            <p:ph type="body" idx="1"/>
          </p:nvPr>
        </p:nvSpPr>
        <p:spPr>
          <a:xfrm>
            <a:off x="2979373" y="588266"/>
            <a:ext cx="12323689" cy="1424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1" name="Google Shape;311;p32"/>
          <p:cNvSpPr txBox="1"/>
          <p:nvPr/>
        </p:nvSpPr>
        <p:spPr>
          <a:xfrm>
            <a:off x="1664103" y="2895245"/>
            <a:ext cx="66621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a.</a:t>
            </a:r>
            <a:endParaRPr sz="20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2" name="Google Shape;312;p32"/>
          <p:cNvSpPr txBox="1"/>
          <p:nvPr/>
        </p:nvSpPr>
        <p:spPr>
          <a:xfrm>
            <a:off x="1664102" y="3715850"/>
            <a:ext cx="45557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b.</a:t>
            </a:r>
            <a:endParaRPr sz="20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3" name="Google Shape;313;p32"/>
          <p:cNvSpPr txBox="1">
            <a:spLocks noGrp="1"/>
          </p:cNvSpPr>
          <p:nvPr>
            <p:ph type="body" idx="2"/>
          </p:nvPr>
        </p:nvSpPr>
        <p:spPr>
          <a:xfrm>
            <a:off x="2329744" y="2775222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4" name="Google Shape;314;p32"/>
          <p:cNvSpPr txBox="1">
            <a:spLocks noGrp="1"/>
          </p:cNvSpPr>
          <p:nvPr>
            <p:ph type="body" idx="3"/>
          </p:nvPr>
        </p:nvSpPr>
        <p:spPr>
          <a:xfrm>
            <a:off x="2329744" y="3595827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5" name="Google Shape;315;p32"/>
          <p:cNvSpPr txBox="1"/>
          <p:nvPr/>
        </p:nvSpPr>
        <p:spPr>
          <a:xfrm>
            <a:off x="1280469" y="732325"/>
            <a:ext cx="169890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Knowledge Check</a:t>
            </a:r>
            <a:endParaRPr sz="24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6" name="Google Shape;316;p32"/>
          <p:cNvSpPr txBox="1">
            <a:spLocks noGrp="1"/>
          </p:cNvSpPr>
          <p:nvPr>
            <p:ph type="body" idx="4"/>
          </p:nvPr>
        </p:nvSpPr>
        <p:spPr>
          <a:xfrm>
            <a:off x="1549948" y="1281798"/>
            <a:ext cx="952974" cy="53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quiz ans">
  <p:cSld name="3_quiz ans 2"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8" name="Google Shape;318;p3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33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33"/>
          <p:cNvSpPr txBox="1">
            <a:spLocks noGrp="1"/>
          </p:cNvSpPr>
          <p:nvPr>
            <p:ph type="body" idx="1"/>
          </p:nvPr>
        </p:nvSpPr>
        <p:spPr>
          <a:xfrm>
            <a:off x="670033" y="7935120"/>
            <a:ext cx="15194414" cy="998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Arial"/>
              <a:buNone/>
              <a:defRPr sz="2200" b="1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1" name="Google Shape;321;p33"/>
          <p:cNvSpPr txBox="1"/>
          <p:nvPr/>
        </p:nvSpPr>
        <p:spPr>
          <a:xfrm>
            <a:off x="670034" y="7373503"/>
            <a:ext cx="2749059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The correct answer is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22" name="Google Shape;322;p33"/>
          <p:cNvCxnSpPr/>
          <p:nvPr/>
        </p:nvCxnSpPr>
        <p:spPr>
          <a:xfrm>
            <a:off x="670034" y="7854368"/>
            <a:ext cx="15074462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23" name="Google Shape;323;p33"/>
          <p:cNvSpPr txBox="1">
            <a:spLocks noGrp="1"/>
          </p:cNvSpPr>
          <p:nvPr>
            <p:ph type="body" idx="2"/>
          </p:nvPr>
        </p:nvSpPr>
        <p:spPr>
          <a:xfrm>
            <a:off x="2979373" y="588266"/>
            <a:ext cx="12323689" cy="1424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4" name="Google Shape;324;p33"/>
          <p:cNvSpPr txBox="1"/>
          <p:nvPr/>
        </p:nvSpPr>
        <p:spPr>
          <a:xfrm>
            <a:off x="1664103" y="2895245"/>
            <a:ext cx="66621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a.</a:t>
            </a:r>
            <a:endParaRPr sz="20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" name="Google Shape;325;p33"/>
          <p:cNvSpPr txBox="1"/>
          <p:nvPr/>
        </p:nvSpPr>
        <p:spPr>
          <a:xfrm>
            <a:off x="1664102" y="3715850"/>
            <a:ext cx="45557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b.</a:t>
            </a:r>
            <a:endParaRPr sz="20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6" name="Google Shape;326;p33"/>
          <p:cNvSpPr txBox="1">
            <a:spLocks noGrp="1"/>
          </p:cNvSpPr>
          <p:nvPr>
            <p:ph type="body" idx="3"/>
          </p:nvPr>
        </p:nvSpPr>
        <p:spPr>
          <a:xfrm>
            <a:off x="2329744" y="2775222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7" name="Google Shape;327;p33"/>
          <p:cNvSpPr txBox="1">
            <a:spLocks noGrp="1"/>
          </p:cNvSpPr>
          <p:nvPr>
            <p:ph type="body" idx="4"/>
          </p:nvPr>
        </p:nvSpPr>
        <p:spPr>
          <a:xfrm>
            <a:off x="2329744" y="3595827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8" name="Google Shape;328;p33"/>
          <p:cNvSpPr txBox="1">
            <a:spLocks noGrp="1"/>
          </p:cNvSpPr>
          <p:nvPr>
            <p:ph type="body" idx="5"/>
          </p:nvPr>
        </p:nvSpPr>
        <p:spPr>
          <a:xfrm>
            <a:off x="3133430" y="7373503"/>
            <a:ext cx="9022188" cy="351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24F93"/>
              </a:buClr>
              <a:buSzPts val="2200"/>
              <a:buFont typeface="Arial"/>
              <a:buNone/>
              <a:defRPr sz="2200" b="1" i="0" u="none" strike="noStrike" cap="none">
                <a:solidFill>
                  <a:srgbClr val="024F9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9" name="Google Shape;329;p33"/>
          <p:cNvSpPr txBox="1"/>
          <p:nvPr/>
        </p:nvSpPr>
        <p:spPr>
          <a:xfrm>
            <a:off x="1280469" y="732325"/>
            <a:ext cx="169890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Knowledge Check</a:t>
            </a:r>
            <a:endParaRPr sz="24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0" name="Google Shape;330;p33"/>
          <p:cNvSpPr txBox="1">
            <a:spLocks noGrp="1"/>
          </p:cNvSpPr>
          <p:nvPr>
            <p:ph type="body" idx="6"/>
          </p:nvPr>
        </p:nvSpPr>
        <p:spPr>
          <a:xfrm>
            <a:off x="1549948" y="1281798"/>
            <a:ext cx="952974" cy="53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quiz content">
  <p:cSld name="2_quiz content 2"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3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34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34"/>
          <p:cNvSpPr txBox="1">
            <a:spLocks noGrp="1"/>
          </p:cNvSpPr>
          <p:nvPr>
            <p:ph type="body" idx="1"/>
          </p:nvPr>
        </p:nvSpPr>
        <p:spPr>
          <a:xfrm>
            <a:off x="2979373" y="588266"/>
            <a:ext cx="12323689" cy="1424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35" name="Google Shape;335;p34"/>
          <p:cNvSpPr txBox="1"/>
          <p:nvPr/>
        </p:nvSpPr>
        <p:spPr>
          <a:xfrm>
            <a:off x="1664103" y="2895245"/>
            <a:ext cx="66621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a.</a:t>
            </a:r>
            <a:endParaRPr sz="20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6" name="Google Shape;336;p34"/>
          <p:cNvSpPr txBox="1"/>
          <p:nvPr/>
        </p:nvSpPr>
        <p:spPr>
          <a:xfrm>
            <a:off x="1664102" y="3715850"/>
            <a:ext cx="45557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b.</a:t>
            </a:r>
            <a:endParaRPr sz="20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7" name="Google Shape;337;p34"/>
          <p:cNvSpPr txBox="1"/>
          <p:nvPr/>
        </p:nvSpPr>
        <p:spPr>
          <a:xfrm>
            <a:off x="1664102" y="4536455"/>
            <a:ext cx="62337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c.</a:t>
            </a:r>
            <a:endParaRPr sz="20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8" name="Google Shape;338;p34"/>
          <p:cNvSpPr txBox="1"/>
          <p:nvPr/>
        </p:nvSpPr>
        <p:spPr>
          <a:xfrm>
            <a:off x="1664103" y="5357060"/>
            <a:ext cx="66621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d.</a:t>
            </a:r>
            <a:endParaRPr sz="20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9" name="Google Shape;339;p34"/>
          <p:cNvSpPr txBox="1">
            <a:spLocks noGrp="1"/>
          </p:cNvSpPr>
          <p:nvPr>
            <p:ph type="body" idx="2"/>
          </p:nvPr>
        </p:nvSpPr>
        <p:spPr>
          <a:xfrm>
            <a:off x="2329744" y="2775222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0" name="Google Shape;340;p34"/>
          <p:cNvSpPr txBox="1">
            <a:spLocks noGrp="1"/>
          </p:cNvSpPr>
          <p:nvPr>
            <p:ph type="body" idx="3"/>
          </p:nvPr>
        </p:nvSpPr>
        <p:spPr>
          <a:xfrm>
            <a:off x="2329744" y="3595827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1" name="Google Shape;341;p34"/>
          <p:cNvSpPr txBox="1">
            <a:spLocks noGrp="1"/>
          </p:cNvSpPr>
          <p:nvPr>
            <p:ph type="body" idx="4"/>
          </p:nvPr>
        </p:nvSpPr>
        <p:spPr>
          <a:xfrm>
            <a:off x="2329744" y="4416432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2" name="Google Shape;342;p34"/>
          <p:cNvSpPr txBox="1">
            <a:spLocks noGrp="1"/>
          </p:cNvSpPr>
          <p:nvPr>
            <p:ph type="body" idx="5"/>
          </p:nvPr>
        </p:nvSpPr>
        <p:spPr>
          <a:xfrm>
            <a:off x="2329744" y="5237037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3" name="Google Shape;343;p34"/>
          <p:cNvSpPr txBox="1"/>
          <p:nvPr/>
        </p:nvSpPr>
        <p:spPr>
          <a:xfrm>
            <a:off x="1664103" y="6177665"/>
            <a:ext cx="66621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e.</a:t>
            </a:r>
            <a:endParaRPr sz="20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4" name="Google Shape;344;p34"/>
          <p:cNvSpPr txBox="1">
            <a:spLocks noGrp="1"/>
          </p:cNvSpPr>
          <p:nvPr>
            <p:ph type="body" idx="6"/>
          </p:nvPr>
        </p:nvSpPr>
        <p:spPr>
          <a:xfrm>
            <a:off x="2329744" y="6057642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5" name="Google Shape;345;p34"/>
          <p:cNvSpPr txBox="1"/>
          <p:nvPr/>
        </p:nvSpPr>
        <p:spPr>
          <a:xfrm>
            <a:off x="1280469" y="732325"/>
            <a:ext cx="169890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Knowledge Check</a:t>
            </a:r>
            <a:endParaRPr sz="24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6" name="Google Shape;346;p34"/>
          <p:cNvSpPr txBox="1">
            <a:spLocks noGrp="1"/>
          </p:cNvSpPr>
          <p:nvPr>
            <p:ph type="body" idx="7"/>
          </p:nvPr>
        </p:nvSpPr>
        <p:spPr>
          <a:xfrm>
            <a:off x="1549948" y="1281798"/>
            <a:ext cx="952974" cy="53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quiz ans">
  <p:cSld name="3_quiz ans 3"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" name="Google Shape;348;p3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35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35"/>
          <p:cNvSpPr txBox="1">
            <a:spLocks noGrp="1"/>
          </p:cNvSpPr>
          <p:nvPr>
            <p:ph type="body" idx="1"/>
          </p:nvPr>
        </p:nvSpPr>
        <p:spPr>
          <a:xfrm>
            <a:off x="670033" y="7935120"/>
            <a:ext cx="15194414" cy="998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Arial"/>
              <a:buNone/>
              <a:defRPr sz="2200" b="1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1" name="Google Shape;351;p35"/>
          <p:cNvSpPr txBox="1"/>
          <p:nvPr/>
        </p:nvSpPr>
        <p:spPr>
          <a:xfrm>
            <a:off x="670034" y="7373503"/>
            <a:ext cx="2749059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The correct answer is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52" name="Google Shape;352;p35"/>
          <p:cNvCxnSpPr/>
          <p:nvPr/>
        </p:nvCxnSpPr>
        <p:spPr>
          <a:xfrm>
            <a:off x="670034" y="7854368"/>
            <a:ext cx="15074462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53" name="Google Shape;353;p35"/>
          <p:cNvSpPr txBox="1">
            <a:spLocks noGrp="1"/>
          </p:cNvSpPr>
          <p:nvPr>
            <p:ph type="body" idx="2"/>
          </p:nvPr>
        </p:nvSpPr>
        <p:spPr>
          <a:xfrm>
            <a:off x="2979373" y="588266"/>
            <a:ext cx="12323689" cy="1424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4" name="Google Shape;354;p35"/>
          <p:cNvSpPr txBox="1"/>
          <p:nvPr/>
        </p:nvSpPr>
        <p:spPr>
          <a:xfrm>
            <a:off x="1664103" y="2895245"/>
            <a:ext cx="66621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a.</a:t>
            </a:r>
            <a:endParaRPr sz="20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5" name="Google Shape;355;p35"/>
          <p:cNvSpPr txBox="1"/>
          <p:nvPr/>
        </p:nvSpPr>
        <p:spPr>
          <a:xfrm>
            <a:off x="1664102" y="3715850"/>
            <a:ext cx="45557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b.</a:t>
            </a:r>
            <a:endParaRPr sz="20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6" name="Google Shape;356;p35"/>
          <p:cNvSpPr txBox="1"/>
          <p:nvPr/>
        </p:nvSpPr>
        <p:spPr>
          <a:xfrm>
            <a:off x="1664102" y="4536455"/>
            <a:ext cx="62337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c.</a:t>
            </a:r>
            <a:endParaRPr sz="20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7" name="Google Shape;357;p35"/>
          <p:cNvSpPr txBox="1"/>
          <p:nvPr/>
        </p:nvSpPr>
        <p:spPr>
          <a:xfrm>
            <a:off x="1664103" y="5357060"/>
            <a:ext cx="66621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d.</a:t>
            </a:r>
            <a:endParaRPr sz="20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8" name="Google Shape;358;p35"/>
          <p:cNvSpPr txBox="1">
            <a:spLocks noGrp="1"/>
          </p:cNvSpPr>
          <p:nvPr>
            <p:ph type="body" idx="3"/>
          </p:nvPr>
        </p:nvSpPr>
        <p:spPr>
          <a:xfrm>
            <a:off x="2329744" y="2775222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9" name="Google Shape;359;p35"/>
          <p:cNvSpPr txBox="1">
            <a:spLocks noGrp="1"/>
          </p:cNvSpPr>
          <p:nvPr>
            <p:ph type="body" idx="4"/>
          </p:nvPr>
        </p:nvSpPr>
        <p:spPr>
          <a:xfrm>
            <a:off x="2329744" y="3595827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60" name="Google Shape;360;p35"/>
          <p:cNvSpPr txBox="1">
            <a:spLocks noGrp="1"/>
          </p:cNvSpPr>
          <p:nvPr>
            <p:ph type="body" idx="5"/>
          </p:nvPr>
        </p:nvSpPr>
        <p:spPr>
          <a:xfrm>
            <a:off x="2329744" y="4416432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61" name="Google Shape;361;p35"/>
          <p:cNvSpPr txBox="1">
            <a:spLocks noGrp="1"/>
          </p:cNvSpPr>
          <p:nvPr>
            <p:ph type="body" idx="6"/>
          </p:nvPr>
        </p:nvSpPr>
        <p:spPr>
          <a:xfrm>
            <a:off x="2329744" y="5237037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62" name="Google Shape;362;p35"/>
          <p:cNvSpPr txBox="1"/>
          <p:nvPr/>
        </p:nvSpPr>
        <p:spPr>
          <a:xfrm>
            <a:off x="1664103" y="6177665"/>
            <a:ext cx="66621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e.</a:t>
            </a:r>
            <a:endParaRPr sz="20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3" name="Google Shape;363;p35"/>
          <p:cNvSpPr txBox="1">
            <a:spLocks noGrp="1"/>
          </p:cNvSpPr>
          <p:nvPr>
            <p:ph type="body" idx="7"/>
          </p:nvPr>
        </p:nvSpPr>
        <p:spPr>
          <a:xfrm>
            <a:off x="2329744" y="6057642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64" name="Google Shape;364;p35"/>
          <p:cNvSpPr txBox="1">
            <a:spLocks noGrp="1"/>
          </p:cNvSpPr>
          <p:nvPr>
            <p:ph type="body" idx="8"/>
          </p:nvPr>
        </p:nvSpPr>
        <p:spPr>
          <a:xfrm>
            <a:off x="3133430" y="7373503"/>
            <a:ext cx="9022188" cy="351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24F93"/>
              </a:buClr>
              <a:buSzPts val="2200"/>
              <a:buFont typeface="Arial"/>
              <a:buNone/>
              <a:defRPr sz="2200" b="1" i="0" u="none" strike="noStrike" cap="none">
                <a:solidFill>
                  <a:srgbClr val="024F9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65" name="Google Shape;365;p35"/>
          <p:cNvSpPr txBox="1"/>
          <p:nvPr/>
        </p:nvSpPr>
        <p:spPr>
          <a:xfrm>
            <a:off x="1280469" y="732325"/>
            <a:ext cx="169890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Knowledge Check</a:t>
            </a:r>
            <a:endParaRPr sz="24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6" name="Google Shape;366;p35"/>
          <p:cNvSpPr txBox="1">
            <a:spLocks noGrp="1"/>
          </p:cNvSpPr>
          <p:nvPr>
            <p:ph type="body" idx="9"/>
          </p:nvPr>
        </p:nvSpPr>
        <p:spPr>
          <a:xfrm>
            <a:off x="1549948" y="1281798"/>
            <a:ext cx="952974" cy="53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Key Takeaways">
  <p:cSld name="Key Takeaways"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" name="Google Shape;368;p36" descr="A close up of a sig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36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p36"/>
          <p:cNvSpPr txBox="1">
            <a:spLocks noGrp="1"/>
          </p:cNvSpPr>
          <p:nvPr>
            <p:ph type="body" idx="1"/>
          </p:nvPr>
        </p:nvSpPr>
        <p:spPr>
          <a:xfrm>
            <a:off x="1107654" y="2003159"/>
            <a:ext cx="8099408" cy="586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Arial"/>
              <a:buNone/>
              <a:defRPr sz="22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71" name="Google Shape;371;p36"/>
          <p:cNvSpPr txBox="1">
            <a:spLocks noGrp="1"/>
          </p:cNvSpPr>
          <p:nvPr>
            <p:ph type="body" idx="2"/>
          </p:nvPr>
        </p:nvSpPr>
        <p:spPr>
          <a:xfrm>
            <a:off x="1107654" y="3195856"/>
            <a:ext cx="8099408" cy="586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Arial"/>
              <a:buNone/>
              <a:defRPr sz="22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72" name="Google Shape;372;p36"/>
          <p:cNvSpPr txBox="1">
            <a:spLocks noGrp="1"/>
          </p:cNvSpPr>
          <p:nvPr>
            <p:ph type="body" idx="3"/>
          </p:nvPr>
        </p:nvSpPr>
        <p:spPr>
          <a:xfrm>
            <a:off x="1107654" y="4388553"/>
            <a:ext cx="8099408" cy="586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Arial"/>
              <a:buNone/>
              <a:defRPr sz="22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73" name="Google Shape;373;p36"/>
          <p:cNvSpPr txBox="1">
            <a:spLocks noGrp="1"/>
          </p:cNvSpPr>
          <p:nvPr>
            <p:ph type="body" idx="4"/>
          </p:nvPr>
        </p:nvSpPr>
        <p:spPr>
          <a:xfrm>
            <a:off x="1107654" y="5581251"/>
            <a:ext cx="8099408" cy="586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Arial"/>
              <a:buNone/>
              <a:defRPr sz="22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74" name="Google Shape;374;p36"/>
          <p:cNvSpPr txBox="1">
            <a:spLocks noGrp="1"/>
          </p:cNvSpPr>
          <p:nvPr>
            <p:ph type="body" idx="5"/>
          </p:nvPr>
        </p:nvSpPr>
        <p:spPr>
          <a:xfrm>
            <a:off x="1107654" y="640138"/>
            <a:ext cx="8099408" cy="586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Arial"/>
              <a:buNone/>
              <a:defRPr sz="26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ssisted Practice">
  <p:cSld name="Assisted Practice"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6" name="Google Shape;376;p3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p37"/>
          <p:cNvSpPr txBox="1">
            <a:spLocks noGrp="1"/>
          </p:cNvSpPr>
          <p:nvPr>
            <p:ph type="title"/>
          </p:nvPr>
        </p:nvSpPr>
        <p:spPr>
          <a:xfrm>
            <a:off x="1120872" y="436395"/>
            <a:ext cx="3541987" cy="665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Open Sans ExtraBold"/>
              <a:buNone/>
              <a:defRPr sz="26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8" name="Google Shape;378;p37"/>
          <p:cNvSpPr txBox="1">
            <a:spLocks noGrp="1"/>
          </p:cNvSpPr>
          <p:nvPr>
            <p:ph type="body" idx="1"/>
          </p:nvPr>
        </p:nvSpPr>
        <p:spPr>
          <a:xfrm>
            <a:off x="3275216" y="2396331"/>
            <a:ext cx="9742515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nassisted Practice">
  <p:cSld name="Unassisted Practice"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0" name="Google Shape;380;p3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p38"/>
          <p:cNvSpPr txBox="1">
            <a:spLocks noGrp="1"/>
          </p:cNvSpPr>
          <p:nvPr>
            <p:ph type="title"/>
          </p:nvPr>
        </p:nvSpPr>
        <p:spPr>
          <a:xfrm>
            <a:off x="1120872" y="436395"/>
            <a:ext cx="3541987" cy="665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Open Sans ExtraBold"/>
              <a:buNone/>
              <a:defRPr sz="26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2" name="Google Shape;382;p38"/>
          <p:cNvSpPr txBox="1">
            <a:spLocks noGrp="1"/>
          </p:cNvSpPr>
          <p:nvPr>
            <p:ph type="body" idx="1"/>
          </p:nvPr>
        </p:nvSpPr>
        <p:spPr>
          <a:xfrm>
            <a:off x="3275216" y="2396331"/>
            <a:ext cx="9742515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oject">
  <p:cSld name="Project"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4" name="Google Shape;384;p3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39"/>
          <p:cNvSpPr txBox="1">
            <a:spLocks noGrp="1"/>
          </p:cNvSpPr>
          <p:nvPr>
            <p:ph type="title"/>
          </p:nvPr>
        </p:nvSpPr>
        <p:spPr>
          <a:xfrm>
            <a:off x="3394841" y="677027"/>
            <a:ext cx="3541987" cy="665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Open Sans ExtraBold"/>
              <a:buNone/>
              <a:defRPr sz="26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386" name="Google Shape;386;p39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at Next">
  <p:cSld name="What Next"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Google Shape;388;p4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40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40"/>
          <p:cNvSpPr txBox="1">
            <a:spLocks noGrp="1"/>
          </p:cNvSpPr>
          <p:nvPr>
            <p:ph type="title"/>
          </p:nvPr>
        </p:nvSpPr>
        <p:spPr>
          <a:xfrm>
            <a:off x="3394841" y="677027"/>
            <a:ext cx="3541987" cy="665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Open Sans ExtraBold"/>
              <a:buNone/>
              <a:defRPr sz="26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hank you">
  <p:cSld name="1_Thank you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14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14"/>
          <p:cNvSpPr txBox="1">
            <a:spLocks noGrp="1"/>
          </p:cNvSpPr>
          <p:nvPr>
            <p:ph type="body" idx="1"/>
          </p:nvPr>
        </p:nvSpPr>
        <p:spPr>
          <a:xfrm>
            <a:off x="3913352" y="4061040"/>
            <a:ext cx="8429296" cy="1021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sz="50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32" name="Google Shape;32;p14" descr="A close up of a logo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2526"/>
            <a:ext cx="16256000" cy="914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clusion">
  <p:cSld name="Conclusion"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2" name="Google Shape;392;p4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41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p41"/>
          <p:cNvSpPr txBox="1">
            <a:spLocks noGrp="1"/>
          </p:cNvSpPr>
          <p:nvPr>
            <p:ph type="body" idx="1"/>
          </p:nvPr>
        </p:nvSpPr>
        <p:spPr>
          <a:xfrm>
            <a:off x="3913352" y="4201721"/>
            <a:ext cx="8429296" cy="7405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395" name="Google Shape;395;p41" descr="A close up of a logo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1445260"/>
            <a:ext cx="7139940" cy="45923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6553200" y="1424940"/>
            <a:ext cx="7139940" cy="45923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k object 18"/>
          <p:cNvSpPr/>
          <p:nvPr/>
        </p:nvSpPr>
        <p:spPr>
          <a:xfrm>
            <a:off x="13106400" y="1445260"/>
            <a:ext cx="3124199" cy="459231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k object 19"/>
          <p:cNvSpPr/>
          <p:nvPr/>
        </p:nvSpPr>
        <p:spPr>
          <a:xfrm>
            <a:off x="0" y="4493259"/>
            <a:ext cx="7139940" cy="45923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k object 20"/>
          <p:cNvSpPr/>
          <p:nvPr/>
        </p:nvSpPr>
        <p:spPr>
          <a:xfrm>
            <a:off x="6553200" y="4472940"/>
            <a:ext cx="7139940" cy="45923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k object 21"/>
          <p:cNvSpPr/>
          <p:nvPr/>
        </p:nvSpPr>
        <p:spPr>
          <a:xfrm>
            <a:off x="13106400" y="4493260"/>
            <a:ext cx="3124199" cy="459231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k object 22"/>
          <p:cNvSpPr/>
          <p:nvPr/>
        </p:nvSpPr>
        <p:spPr>
          <a:xfrm>
            <a:off x="0" y="0"/>
            <a:ext cx="16256000" cy="32588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bk object 23"/>
          <p:cNvSpPr/>
          <p:nvPr/>
        </p:nvSpPr>
        <p:spPr>
          <a:xfrm>
            <a:off x="0" y="3238500"/>
            <a:ext cx="1463040" cy="132080"/>
          </a:xfrm>
          <a:custGeom>
            <a:avLst/>
            <a:gdLst/>
            <a:ahLst/>
            <a:cxnLst/>
            <a:rect l="l" t="t" r="r" b="b"/>
            <a:pathLst>
              <a:path w="1463040" h="132079">
                <a:moveTo>
                  <a:pt x="0" y="132079"/>
                </a:moveTo>
                <a:lnTo>
                  <a:pt x="1463040" y="132079"/>
                </a:lnTo>
                <a:lnTo>
                  <a:pt x="1463040" y="0"/>
                </a:lnTo>
                <a:lnTo>
                  <a:pt x="0" y="0"/>
                </a:lnTo>
                <a:lnTo>
                  <a:pt x="0" y="132079"/>
                </a:lnTo>
                <a:close/>
              </a:path>
            </a:pathLst>
          </a:custGeom>
          <a:solidFill>
            <a:srgbClr val="F9C36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bk object 24"/>
          <p:cNvSpPr/>
          <p:nvPr/>
        </p:nvSpPr>
        <p:spPr>
          <a:xfrm>
            <a:off x="1463039" y="3238500"/>
            <a:ext cx="7101840" cy="132080"/>
          </a:xfrm>
          <a:custGeom>
            <a:avLst/>
            <a:gdLst/>
            <a:ahLst/>
            <a:cxnLst/>
            <a:rect l="l" t="t" r="r" b="b"/>
            <a:pathLst>
              <a:path w="7101840" h="132079">
                <a:moveTo>
                  <a:pt x="0" y="0"/>
                </a:moveTo>
                <a:lnTo>
                  <a:pt x="7101840" y="0"/>
                </a:lnTo>
                <a:lnTo>
                  <a:pt x="7101840" y="132079"/>
                </a:lnTo>
                <a:lnTo>
                  <a:pt x="0" y="132079"/>
                </a:lnTo>
                <a:lnTo>
                  <a:pt x="0" y="0"/>
                </a:lnTo>
                <a:close/>
              </a:path>
            </a:pathLst>
          </a:custGeom>
          <a:solidFill>
            <a:srgbClr val="F69E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bk object 25"/>
          <p:cNvSpPr/>
          <p:nvPr/>
        </p:nvSpPr>
        <p:spPr>
          <a:xfrm>
            <a:off x="8564880" y="3238500"/>
            <a:ext cx="1404620" cy="132080"/>
          </a:xfrm>
          <a:custGeom>
            <a:avLst/>
            <a:gdLst/>
            <a:ahLst/>
            <a:cxnLst/>
            <a:rect l="l" t="t" r="r" b="b"/>
            <a:pathLst>
              <a:path w="1404620" h="132079">
                <a:moveTo>
                  <a:pt x="0" y="0"/>
                </a:moveTo>
                <a:lnTo>
                  <a:pt x="1404620" y="0"/>
                </a:lnTo>
                <a:lnTo>
                  <a:pt x="1404620" y="132079"/>
                </a:lnTo>
                <a:lnTo>
                  <a:pt x="0" y="132079"/>
                </a:lnTo>
                <a:lnTo>
                  <a:pt x="0" y="0"/>
                </a:lnTo>
                <a:close/>
              </a:path>
            </a:pathLst>
          </a:custGeom>
          <a:solidFill>
            <a:srgbClr val="F385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bk object 26"/>
          <p:cNvSpPr/>
          <p:nvPr/>
        </p:nvSpPr>
        <p:spPr>
          <a:xfrm>
            <a:off x="9969500" y="3238500"/>
            <a:ext cx="469900" cy="132080"/>
          </a:xfrm>
          <a:custGeom>
            <a:avLst/>
            <a:gdLst/>
            <a:ahLst/>
            <a:cxnLst/>
            <a:rect l="l" t="t" r="r" b="b"/>
            <a:pathLst>
              <a:path w="469900" h="132079">
                <a:moveTo>
                  <a:pt x="0" y="0"/>
                </a:moveTo>
                <a:lnTo>
                  <a:pt x="469900" y="0"/>
                </a:lnTo>
                <a:lnTo>
                  <a:pt x="469900" y="132079"/>
                </a:lnTo>
                <a:lnTo>
                  <a:pt x="0" y="132079"/>
                </a:lnTo>
                <a:lnTo>
                  <a:pt x="0" y="0"/>
                </a:lnTo>
                <a:close/>
              </a:path>
            </a:pathLst>
          </a:custGeom>
          <a:solidFill>
            <a:srgbClr val="F9C36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bk object 27"/>
          <p:cNvSpPr/>
          <p:nvPr/>
        </p:nvSpPr>
        <p:spPr>
          <a:xfrm>
            <a:off x="10439400" y="3238500"/>
            <a:ext cx="167640" cy="132080"/>
          </a:xfrm>
          <a:custGeom>
            <a:avLst/>
            <a:gdLst/>
            <a:ahLst/>
            <a:cxnLst/>
            <a:rect l="l" t="t" r="r" b="b"/>
            <a:pathLst>
              <a:path w="167640" h="132079">
                <a:moveTo>
                  <a:pt x="0" y="0"/>
                </a:moveTo>
                <a:lnTo>
                  <a:pt x="167640" y="0"/>
                </a:lnTo>
                <a:lnTo>
                  <a:pt x="167640" y="132079"/>
                </a:lnTo>
                <a:lnTo>
                  <a:pt x="0" y="13207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bk object 28"/>
          <p:cNvSpPr/>
          <p:nvPr/>
        </p:nvSpPr>
        <p:spPr>
          <a:xfrm>
            <a:off x="10607040" y="3238500"/>
            <a:ext cx="1668780" cy="132080"/>
          </a:xfrm>
          <a:custGeom>
            <a:avLst/>
            <a:gdLst/>
            <a:ahLst/>
            <a:cxnLst/>
            <a:rect l="l" t="t" r="r" b="b"/>
            <a:pathLst>
              <a:path w="1668779" h="132079">
                <a:moveTo>
                  <a:pt x="0" y="0"/>
                </a:moveTo>
                <a:lnTo>
                  <a:pt x="1668779" y="0"/>
                </a:lnTo>
                <a:lnTo>
                  <a:pt x="1668779" y="132079"/>
                </a:lnTo>
                <a:lnTo>
                  <a:pt x="0" y="132079"/>
                </a:lnTo>
                <a:lnTo>
                  <a:pt x="0" y="0"/>
                </a:lnTo>
                <a:close/>
              </a:path>
            </a:pathLst>
          </a:custGeom>
          <a:solidFill>
            <a:srgbClr val="9CDA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bk object 29"/>
          <p:cNvSpPr/>
          <p:nvPr/>
        </p:nvSpPr>
        <p:spPr>
          <a:xfrm>
            <a:off x="12275819" y="3238500"/>
            <a:ext cx="3980179" cy="132080"/>
          </a:xfrm>
          <a:custGeom>
            <a:avLst/>
            <a:gdLst/>
            <a:ahLst/>
            <a:cxnLst/>
            <a:rect l="l" t="t" r="r" b="b"/>
            <a:pathLst>
              <a:path w="3980180" h="132079">
                <a:moveTo>
                  <a:pt x="0" y="132079"/>
                </a:moveTo>
                <a:lnTo>
                  <a:pt x="3980179" y="132079"/>
                </a:lnTo>
                <a:lnTo>
                  <a:pt x="3980179" y="0"/>
                </a:lnTo>
                <a:lnTo>
                  <a:pt x="0" y="0"/>
                </a:lnTo>
                <a:lnTo>
                  <a:pt x="0" y="132079"/>
                </a:lnTo>
                <a:close/>
              </a:path>
            </a:pathLst>
          </a:custGeom>
          <a:solidFill>
            <a:srgbClr val="61AB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bk object 30"/>
          <p:cNvSpPr/>
          <p:nvPr/>
        </p:nvSpPr>
        <p:spPr>
          <a:xfrm>
            <a:off x="0" y="0"/>
            <a:ext cx="16255999" cy="91439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567540" y="3746351"/>
            <a:ext cx="13120918" cy="57403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0" i="0">
                <a:solidFill>
                  <a:srgbClr val="404040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438400" y="5120640"/>
            <a:ext cx="11379200" cy="2286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7120434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200" b="0" i="0">
                <a:solidFill>
                  <a:srgbClr val="3E3E3E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2964955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812800" y="2103120"/>
            <a:ext cx="7071360" cy="60350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8371840" y="2103120"/>
            <a:ext cx="7071360" cy="60350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5/14/2020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2774528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5/14/2020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0371658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5/14/2020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750567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">
  <p:cSld name="Conten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15"/>
          <p:cNvSpPr txBox="1">
            <a:spLocks noGrp="1"/>
          </p:cNvSpPr>
          <p:nvPr>
            <p:ph type="title"/>
          </p:nvPr>
        </p:nvSpPr>
        <p:spPr>
          <a:xfrm>
            <a:off x="3078" y="319675"/>
            <a:ext cx="16258032" cy="665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Open Sans ExtraBold"/>
              <a:buNone/>
              <a:defRPr sz="3200">
                <a:solidFill>
                  <a:srgbClr val="3F3F3F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 you">
  <p:cSld name="Thank you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6"/>
          <p:cNvSpPr/>
          <p:nvPr/>
        </p:nvSpPr>
        <p:spPr>
          <a:xfrm>
            <a:off x="-1" y="7677018"/>
            <a:ext cx="16256001" cy="1466983"/>
          </a:xfrm>
          <a:prstGeom prst="rect">
            <a:avLst/>
          </a:prstGeom>
          <a:solidFill>
            <a:srgbClr val="8E8E8E"/>
          </a:solidFill>
          <a:ln>
            <a:noFill/>
          </a:ln>
        </p:spPr>
        <p:txBody>
          <a:bodyPr spcFirstLastPara="1" wrap="square" lIns="117500" tIns="58750" rIns="117500" bIns="58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80"/>
              <a:buFont typeface="Arial"/>
              <a:buNone/>
            </a:pPr>
            <a:endParaRPr sz="148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8" name="Google Shape;38;p16"/>
          <p:cNvGrpSpPr/>
          <p:nvPr/>
        </p:nvGrpSpPr>
        <p:grpSpPr>
          <a:xfrm>
            <a:off x="-3" y="7545045"/>
            <a:ext cx="16256000" cy="130964"/>
            <a:chOff x="0" y="474414"/>
            <a:chExt cx="7908925" cy="61412"/>
          </a:xfrm>
        </p:grpSpPr>
        <p:sp>
          <p:nvSpPr>
            <p:cNvPr id="39" name="Google Shape;39;p16"/>
            <p:cNvSpPr/>
            <p:nvPr/>
          </p:nvSpPr>
          <p:spPr>
            <a:xfrm>
              <a:off x="0" y="474414"/>
              <a:ext cx="711994" cy="61412"/>
            </a:xfrm>
            <a:prstGeom prst="rect">
              <a:avLst/>
            </a:prstGeom>
            <a:solidFill>
              <a:srgbClr val="FAC36F"/>
            </a:solidFill>
            <a:ln>
              <a:noFill/>
            </a:ln>
          </p:spPr>
          <p:txBody>
            <a:bodyPr spcFirstLastPara="1" wrap="square" lIns="57150" tIns="28575" rIns="57150" bIns="285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80"/>
                <a:buFont typeface="Arial"/>
                <a:buNone/>
              </a:pPr>
              <a:endParaRPr sz="148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40;p16"/>
            <p:cNvSpPr/>
            <p:nvPr/>
          </p:nvSpPr>
          <p:spPr>
            <a:xfrm>
              <a:off x="711993" y="474414"/>
              <a:ext cx="3455195" cy="61412"/>
            </a:xfrm>
            <a:prstGeom prst="rect">
              <a:avLst/>
            </a:prstGeom>
            <a:solidFill>
              <a:srgbClr val="F69E66"/>
            </a:solidFill>
            <a:ln>
              <a:noFill/>
            </a:ln>
          </p:spPr>
          <p:txBody>
            <a:bodyPr spcFirstLastPara="1" wrap="square" lIns="57150" tIns="28575" rIns="57150" bIns="285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80"/>
                <a:buFont typeface="Arial"/>
                <a:buNone/>
              </a:pPr>
              <a:endParaRPr sz="148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41;p16"/>
            <p:cNvSpPr/>
            <p:nvPr/>
          </p:nvSpPr>
          <p:spPr>
            <a:xfrm>
              <a:off x="4167188" y="474414"/>
              <a:ext cx="683418" cy="61412"/>
            </a:xfrm>
            <a:prstGeom prst="rect">
              <a:avLst/>
            </a:prstGeom>
            <a:solidFill>
              <a:srgbClr val="F38573"/>
            </a:solidFill>
            <a:ln>
              <a:noFill/>
            </a:ln>
          </p:spPr>
          <p:txBody>
            <a:bodyPr spcFirstLastPara="1" wrap="square" lIns="57150" tIns="28575" rIns="57150" bIns="285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80"/>
                <a:buFont typeface="Arial"/>
                <a:buNone/>
              </a:pPr>
              <a:endParaRPr sz="148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42;p16"/>
            <p:cNvSpPr/>
            <p:nvPr/>
          </p:nvSpPr>
          <p:spPr>
            <a:xfrm>
              <a:off x="4850606" y="474414"/>
              <a:ext cx="228600" cy="61412"/>
            </a:xfrm>
            <a:prstGeom prst="rect">
              <a:avLst/>
            </a:prstGeom>
            <a:solidFill>
              <a:srgbClr val="FAC36F"/>
            </a:solidFill>
            <a:ln>
              <a:noFill/>
            </a:ln>
          </p:spPr>
          <p:txBody>
            <a:bodyPr spcFirstLastPara="1" wrap="square" lIns="57150" tIns="28575" rIns="57150" bIns="285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80"/>
                <a:buFont typeface="Arial"/>
                <a:buNone/>
              </a:pPr>
              <a:endParaRPr sz="148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43;p16"/>
            <p:cNvSpPr/>
            <p:nvPr/>
          </p:nvSpPr>
          <p:spPr>
            <a:xfrm>
              <a:off x="5079206" y="474414"/>
              <a:ext cx="80963" cy="61412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57150" tIns="28575" rIns="57150" bIns="285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80"/>
                <a:buFont typeface="Arial"/>
                <a:buNone/>
              </a:pPr>
              <a:endParaRPr sz="148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Google Shape;44;p16"/>
            <p:cNvSpPr/>
            <p:nvPr/>
          </p:nvSpPr>
          <p:spPr>
            <a:xfrm>
              <a:off x="5160169" y="474414"/>
              <a:ext cx="812006" cy="61412"/>
            </a:xfrm>
            <a:prstGeom prst="rect">
              <a:avLst/>
            </a:prstGeom>
            <a:solidFill>
              <a:srgbClr val="9CDAEB"/>
            </a:solidFill>
            <a:ln>
              <a:noFill/>
            </a:ln>
          </p:spPr>
          <p:txBody>
            <a:bodyPr spcFirstLastPara="1" wrap="square" lIns="57150" tIns="28575" rIns="57150" bIns="285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80"/>
                <a:buFont typeface="Arial"/>
                <a:buNone/>
              </a:pPr>
              <a:endParaRPr sz="148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45;p16"/>
            <p:cNvSpPr/>
            <p:nvPr/>
          </p:nvSpPr>
          <p:spPr>
            <a:xfrm>
              <a:off x="5972175" y="474414"/>
              <a:ext cx="1936750" cy="61412"/>
            </a:xfrm>
            <a:prstGeom prst="rect">
              <a:avLst/>
            </a:prstGeom>
            <a:solidFill>
              <a:srgbClr val="3F97C0"/>
            </a:solidFill>
            <a:ln>
              <a:noFill/>
            </a:ln>
          </p:spPr>
          <p:txBody>
            <a:bodyPr spcFirstLastPara="1" wrap="square" lIns="57150" tIns="28575" rIns="57150" bIns="285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80"/>
                <a:buFont typeface="Arial"/>
                <a:buNone/>
              </a:pPr>
              <a:endParaRPr sz="148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6" name="Google Shape;46;p16"/>
          <p:cNvSpPr/>
          <p:nvPr/>
        </p:nvSpPr>
        <p:spPr>
          <a:xfrm>
            <a:off x="-1" y="4732"/>
            <a:ext cx="16256001" cy="1121168"/>
          </a:xfrm>
          <a:prstGeom prst="rect">
            <a:avLst/>
          </a:prstGeom>
          <a:solidFill>
            <a:srgbClr val="7EC7E8"/>
          </a:solidFill>
          <a:ln>
            <a:noFill/>
          </a:ln>
        </p:spPr>
        <p:txBody>
          <a:bodyPr spcFirstLastPara="1" wrap="square" lIns="117500" tIns="58750" rIns="117500" bIns="58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80"/>
              <a:buFont typeface="Arial"/>
              <a:buNone/>
            </a:pPr>
            <a:endParaRPr sz="148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" name="Google Shape;47;p16"/>
          <p:cNvSpPr txBox="1"/>
          <p:nvPr/>
        </p:nvSpPr>
        <p:spPr>
          <a:xfrm>
            <a:off x="6760067" y="3801294"/>
            <a:ext cx="5015027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7200"/>
              <a:buFont typeface="Open Sans"/>
              <a:buNone/>
            </a:pPr>
            <a:r>
              <a:rPr lang="en-US" sz="7200" b="1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rPr>
              <a:t>Thank You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8" name="Google Shape;48;p16"/>
          <p:cNvGrpSpPr/>
          <p:nvPr/>
        </p:nvGrpSpPr>
        <p:grpSpPr>
          <a:xfrm>
            <a:off x="2493994" y="2493927"/>
            <a:ext cx="3549856" cy="3683090"/>
            <a:chOff x="1430872" y="1152875"/>
            <a:chExt cx="1727088" cy="1727088"/>
          </a:xfrm>
        </p:grpSpPr>
        <p:sp>
          <p:nvSpPr>
            <p:cNvPr id="49" name="Google Shape;49;p16"/>
            <p:cNvSpPr/>
            <p:nvPr/>
          </p:nvSpPr>
          <p:spPr>
            <a:xfrm>
              <a:off x="1430872" y="1152875"/>
              <a:ext cx="1727088" cy="1727088"/>
            </a:xfrm>
            <a:prstGeom prst="ellipse">
              <a:avLst/>
            </a:prstGeom>
            <a:solidFill>
              <a:srgbClr val="7EC7E8"/>
            </a:solidFill>
            <a:ln>
              <a:noFill/>
            </a:ln>
          </p:spPr>
          <p:txBody>
            <a:bodyPr spcFirstLastPara="1" wrap="square" lIns="57150" tIns="28575" rIns="57150" bIns="285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80"/>
                <a:buFont typeface="Arial"/>
                <a:buNone/>
              </a:pPr>
              <a:endParaRPr sz="148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50" name="Google Shape;50;p16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657008" y="1588960"/>
              <a:ext cx="1322414" cy="86018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1" name="Google Shape;51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3" y="1446670"/>
            <a:ext cx="16256000" cy="9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Google Shape;52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231063" y="176536"/>
            <a:ext cx="2589088" cy="7680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iz">
  <p:cSld name="Quiz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235231" y="2092511"/>
            <a:ext cx="11469145" cy="3909873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7"/>
          <p:cNvSpPr txBox="1"/>
          <p:nvPr/>
        </p:nvSpPr>
        <p:spPr>
          <a:xfrm>
            <a:off x="4298939" y="3577955"/>
            <a:ext cx="1954381" cy="12309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399"/>
              <a:buFont typeface="Arial"/>
              <a:buNone/>
            </a:pPr>
            <a:r>
              <a:rPr lang="en-US" sz="7399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Quiz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6" name="Google Shape;56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7" name="Google Shape;57;p17"/>
          <p:cNvGrpSpPr/>
          <p:nvPr/>
        </p:nvGrpSpPr>
        <p:grpSpPr>
          <a:xfrm>
            <a:off x="0" y="-4724"/>
            <a:ext cx="16256000" cy="195000"/>
            <a:chOff x="0" y="-4724"/>
            <a:chExt cx="16256000" cy="195000"/>
          </a:xfrm>
        </p:grpSpPr>
        <p:sp>
          <p:nvSpPr>
            <p:cNvPr id="58" name="Google Shape;58;p17"/>
            <p:cNvSpPr/>
            <p:nvPr/>
          </p:nvSpPr>
          <p:spPr>
            <a:xfrm>
              <a:off x="0" y="-4724"/>
              <a:ext cx="1463432" cy="195000"/>
            </a:xfrm>
            <a:prstGeom prst="rect">
              <a:avLst/>
            </a:prstGeom>
            <a:solidFill>
              <a:srgbClr val="FAC36F"/>
            </a:solidFill>
            <a:ln>
              <a:noFill/>
            </a:ln>
          </p:spPr>
          <p:txBody>
            <a:bodyPr spcFirstLastPara="1" wrap="square" lIns="117500" tIns="58750" rIns="117500" bIns="587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80"/>
                <a:buFont typeface="Arial"/>
                <a:buNone/>
              </a:pPr>
              <a:endParaRPr sz="148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59;p17"/>
            <p:cNvSpPr/>
            <p:nvPr/>
          </p:nvSpPr>
          <p:spPr>
            <a:xfrm>
              <a:off x="1463431" y="-4724"/>
              <a:ext cx="7101806" cy="195000"/>
            </a:xfrm>
            <a:prstGeom prst="rect">
              <a:avLst/>
            </a:prstGeom>
            <a:solidFill>
              <a:srgbClr val="F69E66"/>
            </a:solidFill>
            <a:ln>
              <a:noFill/>
            </a:ln>
          </p:spPr>
          <p:txBody>
            <a:bodyPr spcFirstLastPara="1" wrap="square" lIns="117500" tIns="58750" rIns="117500" bIns="587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80"/>
                <a:buFont typeface="Arial"/>
                <a:buNone/>
              </a:pPr>
              <a:endParaRPr sz="148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60;p17"/>
            <p:cNvSpPr/>
            <p:nvPr/>
          </p:nvSpPr>
          <p:spPr>
            <a:xfrm>
              <a:off x="8565236" y="-4724"/>
              <a:ext cx="1404697" cy="195000"/>
            </a:xfrm>
            <a:prstGeom prst="rect">
              <a:avLst/>
            </a:prstGeom>
            <a:solidFill>
              <a:srgbClr val="F38573"/>
            </a:solidFill>
            <a:ln>
              <a:noFill/>
            </a:ln>
          </p:spPr>
          <p:txBody>
            <a:bodyPr spcFirstLastPara="1" wrap="square" lIns="117500" tIns="58750" rIns="117500" bIns="587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80"/>
                <a:buFont typeface="Arial"/>
                <a:buNone/>
              </a:pPr>
              <a:endParaRPr sz="148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61;p17"/>
            <p:cNvSpPr/>
            <p:nvPr/>
          </p:nvSpPr>
          <p:spPr>
            <a:xfrm>
              <a:off x="9969933" y="-4724"/>
              <a:ext cx="469864" cy="195000"/>
            </a:xfrm>
            <a:prstGeom prst="rect">
              <a:avLst/>
            </a:prstGeom>
            <a:solidFill>
              <a:srgbClr val="FAC36F"/>
            </a:solidFill>
            <a:ln>
              <a:noFill/>
            </a:ln>
          </p:spPr>
          <p:txBody>
            <a:bodyPr spcFirstLastPara="1" wrap="square" lIns="117500" tIns="58750" rIns="117500" bIns="587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80"/>
                <a:buFont typeface="Arial"/>
                <a:buNone/>
              </a:pPr>
              <a:endParaRPr sz="148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62;p17"/>
            <p:cNvSpPr/>
            <p:nvPr/>
          </p:nvSpPr>
          <p:spPr>
            <a:xfrm>
              <a:off x="10439798" y="-4724"/>
              <a:ext cx="166411" cy="195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17500" tIns="58750" rIns="117500" bIns="587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80"/>
                <a:buFont typeface="Arial"/>
                <a:buNone/>
              </a:pPr>
              <a:endParaRPr sz="148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Google Shape;63;p17"/>
            <p:cNvSpPr/>
            <p:nvPr/>
          </p:nvSpPr>
          <p:spPr>
            <a:xfrm>
              <a:off x="10606208" y="-4724"/>
              <a:ext cx="1668997" cy="195000"/>
            </a:xfrm>
            <a:prstGeom prst="rect">
              <a:avLst/>
            </a:prstGeom>
            <a:solidFill>
              <a:srgbClr val="9CDAEB"/>
            </a:solidFill>
            <a:ln>
              <a:noFill/>
            </a:ln>
          </p:spPr>
          <p:txBody>
            <a:bodyPr spcFirstLastPara="1" wrap="square" lIns="117500" tIns="58750" rIns="117500" bIns="587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80"/>
                <a:buFont typeface="Arial"/>
                <a:buNone/>
              </a:pPr>
              <a:endParaRPr sz="148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Google Shape;64;p17"/>
            <p:cNvSpPr/>
            <p:nvPr/>
          </p:nvSpPr>
          <p:spPr>
            <a:xfrm>
              <a:off x="12275205" y="-4724"/>
              <a:ext cx="3980795" cy="195000"/>
            </a:xfrm>
            <a:prstGeom prst="rect">
              <a:avLst/>
            </a:prstGeom>
            <a:solidFill>
              <a:srgbClr val="61B4DF"/>
            </a:solidFill>
            <a:ln>
              <a:noFill/>
            </a:ln>
          </p:spPr>
          <p:txBody>
            <a:bodyPr spcFirstLastPara="1" wrap="square" lIns="117500" tIns="58750" rIns="117500" bIns="587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80"/>
                <a:buFont typeface="Arial"/>
                <a:buNone/>
              </a:pPr>
              <a:endParaRPr sz="148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iz q">
  <p:cSld name="quiz q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8"/>
          <p:cNvSpPr/>
          <p:nvPr/>
        </p:nvSpPr>
        <p:spPr>
          <a:xfrm>
            <a:off x="489443" y="776258"/>
            <a:ext cx="1698903" cy="1722177"/>
          </a:xfrm>
          <a:prstGeom prst="rect">
            <a:avLst/>
          </a:prstGeom>
          <a:solidFill>
            <a:srgbClr val="9CDAEB"/>
          </a:solidFill>
          <a:ln>
            <a:noFill/>
          </a:ln>
        </p:spPr>
        <p:txBody>
          <a:bodyPr spcFirstLastPara="1" wrap="square" lIns="117500" tIns="58750" rIns="117500" bIns="58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rgbClr val="3F3F3F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67" name="Google Shape;67;p18"/>
          <p:cNvSpPr/>
          <p:nvPr/>
        </p:nvSpPr>
        <p:spPr>
          <a:xfrm>
            <a:off x="489443" y="776258"/>
            <a:ext cx="15376232" cy="1722177"/>
          </a:xfrm>
          <a:prstGeom prst="rect">
            <a:avLst/>
          </a:prstGeom>
          <a:noFill/>
          <a:ln w="12700" cap="flat" cmpd="sng">
            <a:solidFill>
              <a:srgbClr val="C55A1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67"/>
              <a:buFont typeface="Arial"/>
              <a:buNone/>
            </a:pPr>
            <a:endParaRPr sz="2467" b="0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8" name="Google Shape;68;p18"/>
          <p:cNvSpPr txBox="1">
            <a:spLocks noGrp="1"/>
          </p:cNvSpPr>
          <p:nvPr>
            <p:ph type="body" idx="1"/>
          </p:nvPr>
        </p:nvSpPr>
        <p:spPr>
          <a:xfrm>
            <a:off x="2310170" y="931283"/>
            <a:ext cx="13391132" cy="1424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  <a:defRPr sz="2400" b="1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69" name="Google Shape;69;p18"/>
          <p:cNvCxnSpPr/>
          <p:nvPr/>
        </p:nvCxnSpPr>
        <p:spPr>
          <a:xfrm>
            <a:off x="2188345" y="776258"/>
            <a:ext cx="0" cy="1722177"/>
          </a:xfrm>
          <a:prstGeom prst="straightConnector1">
            <a:avLst/>
          </a:prstGeom>
          <a:noFill/>
          <a:ln w="9525" cap="flat" cmpd="sng">
            <a:solidFill>
              <a:srgbClr val="C55A1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0" name="Google Shape;70;p18"/>
          <p:cNvSpPr txBox="1">
            <a:spLocks noGrp="1"/>
          </p:cNvSpPr>
          <p:nvPr>
            <p:ph type="body" idx="2"/>
          </p:nvPr>
        </p:nvSpPr>
        <p:spPr>
          <a:xfrm>
            <a:off x="489442" y="1671457"/>
            <a:ext cx="1675120" cy="541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  <a:defRPr sz="2800">
                <a:solidFill>
                  <a:srgbClr val="3F3F3F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  <a:lvl2pPr marL="914400" lvl="1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marL="1371600" lvl="2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marL="1828800" lvl="3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8"/>
          <p:cNvSpPr txBox="1"/>
          <p:nvPr/>
        </p:nvSpPr>
        <p:spPr>
          <a:xfrm>
            <a:off x="489443" y="1016282"/>
            <a:ext cx="1698904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rgbClr val="3F3F3F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QUIZ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2" name="Google Shape;72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3805530" y="3419270"/>
            <a:ext cx="2058919" cy="2065103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8"/>
          <p:cNvSpPr txBox="1"/>
          <p:nvPr/>
        </p:nvSpPr>
        <p:spPr>
          <a:xfrm>
            <a:off x="1664103" y="3007689"/>
            <a:ext cx="66621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a.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p18"/>
          <p:cNvSpPr txBox="1"/>
          <p:nvPr/>
        </p:nvSpPr>
        <p:spPr>
          <a:xfrm>
            <a:off x="1664103" y="3828786"/>
            <a:ext cx="45557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b.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18"/>
          <p:cNvSpPr txBox="1"/>
          <p:nvPr/>
        </p:nvSpPr>
        <p:spPr>
          <a:xfrm>
            <a:off x="1664101" y="4649883"/>
            <a:ext cx="623379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c.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18"/>
          <p:cNvSpPr txBox="1"/>
          <p:nvPr/>
        </p:nvSpPr>
        <p:spPr>
          <a:xfrm>
            <a:off x="1664103" y="5470981"/>
            <a:ext cx="66621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d.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18"/>
          <p:cNvSpPr txBox="1">
            <a:spLocks noGrp="1"/>
          </p:cNvSpPr>
          <p:nvPr>
            <p:ph type="body" idx="3"/>
          </p:nvPr>
        </p:nvSpPr>
        <p:spPr>
          <a:xfrm>
            <a:off x="2329744" y="2916969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18"/>
          <p:cNvSpPr txBox="1">
            <a:spLocks noGrp="1"/>
          </p:cNvSpPr>
          <p:nvPr>
            <p:ph type="body" idx="4"/>
          </p:nvPr>
        </p:nvSpPr>
        <p:spPr>
          <a:xfrm>
            <a:off x="2329744" y="3742686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9" name="Google Shape;79;p18"/>
          <p:cNvSpPr txBox="1">
            <a:spLocks noGrp="1"/>
          </p:cNvSpPr>
          <p:nvPr>
            <p:ph type="body" idx="5"/>
          </p:nvPr>
        </p:nvSpPr>
        <p:spPr>
          <a:xfrm>
            <a:off x="2329744" y="4549550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0" name="Google Shape;80;p18"/>
          <p:cNvSpPr txBox="1">
            <a:spLocks noGrp="1"/>
          </p:cNvSpPr>
          <p:nvPr>
            <p:ph type="body" idx="6"/>
          </p:nvPr>
        </p:nvSpPr>
        <p:spPr>
          <a:xfrm>
            <a:off x="2329744" y="5374469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81" name="Google Shape;81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2" name="Google Shape;82;p18"/>
          <p:cNvGrpSpPr/>
          <p:nvPr/>
        </p:nvGrpSpPr>
        <p:grpSpPr>
          <a:xfrm>
            <a:off x="0" y="-4724"/>
            <a:ext cx="16256000" cy="195000"/>
            <a:chOff x="0" y="-4724"/>
            <a:chExt cx="16256000" cy="195000"/>
          </a:xfrm>
        </p:grpSpPr>
        <p:sp>
          <p:nvSpPr>
            <p:cNvPr id="83" name="Google Shape;83;p18"/>
            <p:cNvSpPr/>
            <p:nvPr/>
          </p:nvSpPr>
          <p:spPr>
            <a:xfrm>
              <a:off x="0" y="-4724"/>
              <a:ext cx="1463432" cy="195000"/>
            </a:xfrm>
            <a:prstGeom prst="rect">
              <a:avLst/>
            </a:prstGeom>
            <a:solidFill>
              <a:srgbClr val="FAC36F"/>
            </a:solidFill>
            <a:ln>
              <a:noFill/>
            </a:ln>
          </p:spPr>
          <p:txBody>
            <a:bodyPr spcFirstLastPara="1" wrap="square" lIns="117500" tIns="58750" rIns="117500" bIns="587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80"/>
                <a:buFont typeface="Arial"/>
                <a:buNone/>
              </a:pPr>
              <a:endParaRPr sz="148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" name="Google Shape;84;p18"/>
            <p:cNvSpPr/>
            <p:nvPr/>
          </p:nvSpPr>
          <p:spPr>
            <a:xfrm>
              <a:off x="1463431" y="-4724"/>
              <a:ext cx="7101806" cy="195000"/>
            </a:xfrm>
            <a:prstGeom prst="rect">
              <a:avLst/>
            </a:prstGeom>
            <a:solidFill>
              <a:srgbClr val="F69E66"/>
            </a:solidFill>
            <a:ln>
              <a:noFill/>
            </a:ln>
          </p:spPr>
          <p:txBody>
            <a:bodyPr spcFirstLastPara="1" wrap="square" lIns="117500" tIns="58750" rIns="117500" bIns="587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80"/>
                <a:buFont typeface="Arial"/>
                <a:buNone/>
              </a:pPr>
              <a:endParaRPr sz="148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" name="Google Shape;85;p18"/>
            <p:cNvSpPr/>
            <p:nvPr/>
          </p:nvSpPr>
          <p:spPr>
            <a:xfrm>
              <a:off x="8565236" y="-4724"/>
              <a:ext cx="1404697" cy="195000"/>
            </a:xfrm>
            <a:prstGeom prst="rect">
              <a:avLst/>
            </a:prstGeom>
            <a:solidFill>
              <a:srgbClr val="F38573"/>
            </a:solidFill>
            <a:ln>
              <a:noFill/>
            </a:ln>
          </p:spPr>
          <p:txBody>
            <a:bodyPr spcFirstLastPara="1" wrap="square" lIns="117500" tIns="58750" rIns="117500" bIns="587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80"/>
                <a:buFont typeface="Arial"/>
                <a:buNone/>
              </a:pPr>
              <a:endParaRPr sz="148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" name="Google Shape;86;p18"/>
            <p:cNvSpPr/>
            <p:nvPr/>
          </p:nvSpPr>
          <p:spPr>
            <a:xfrm>
              <a:off x="9969933" y="-4724"/>
              <a:ext cx="469864" cy="195000"/>
            </a:xfrm>
            <a:prstGeom prst="rect">
              <a:avLst/>
            </a:prstGeom>
            <a:solidFill>
              <a:srgbClr val="FAC36F"/>
            </a:solidFill>
            <a:ln>
              <a:noFill/>
            </a:ln>
          </p:spPr>
          <p:txBody>
            <a:bodyPr spcFirstLastPara="1" wrap="square" lIns="117500" tIns="58750" rIns="117500" bIns="587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80"/>
                <a:buFont typeface="Arial"/>
                <a:buNone/>
              </a:pPr>
              <a:endParaRPr sz="148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" name="Google Shape;87;p18"/>
            <p:cNvSpPr/>
            <p:nvPr/>
          </p:nvSpPr>
          <p:spPr>
            <a:xfrm>
              <a:off x="10439798" y="-4724"/>
              <a:ext cx="166411" cy="195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17500" tIns="58750" rIns="117500" bIns="587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80"/>
                <a:buFont typeface="Arial"/>
                <a:buNone/>
              </a:pPr>
              <a:endParaRPr sz="148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" name="Google Shape;88;p18"/>
            <p:cNvSpPr/>
            <p:nvPr/>
          </p:nvSpPr>
          <p:spPr>
            <a:xfrm>
              <a:off x="10606208" y="-4724"/>
              <a:ext cx="1668997" cy="195000"/>
            </a:xfrm>
            <a:prstGeom prst="rect">
              <a:avLst/>
            </a:prstGeom>
            <a:solidFill>
              <a:srgbClr val="9CDAEB"/>
            </a:solidFill>
            <a:ln>
              <a:noFill/>
            </a:ln>
          </p:spPr>
          <p:txBody>
            <a:bodyPr spcFirstLastPara="1" wrap="square" lIns="117500" tIns="58750" rIns="117500" bIns="587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80"/>
                <a:buFont typeface="Arial"/>
                <a:buNone/>
              </a:pPr>
              <a:endParaRPr sz="148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" name="Google Shape;89;p18"/>
            <p:cNvSpPr/>
            <p:nvPr/>
          </p:nvSpPr>
          <p:spPr>
            <a:xfrm>
              <a:off x="12275205" y="-4724"/>
              <a:ext cx="3980795" cy="195000"/>
            </a:xfrm>
            <a:prstGeom prst="rect">
              <a:avLst/>
            </a:prstGeom>
            <a:solidFill>
              <a:srgbClr val="61B4DF"/>
            </a:solidFill>
            <a:ln>
              <a:noFill/>
            </a:ln>
          </p:spPr>
          <p:txBody>
            <a:bodyPr spcFirstLastPara="1" wrap="square" lIns="117500" tIns="58750" rIns="117500" bIns="587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80"/>
                <a:buFont typeface="Arial"/>
                <a:buNone/>
              </a:pPr>
              <a:endParaRPr sz="148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iz ans">
  <p:cSld name="quiz ans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/>
          <p:nvPr/>
        </p:nvSpPr>
        <p:spPr>
          <a:xfrm>
            <a:off x="1" y="6798914"/>
            <a:ext cx="16256001" cy="2022135"/>
          </a:xfrm>
          <a:prstGeom prst="rect">
            <a:avLst/>
          </a:prstGeom>
          <a:gradFill>
            <a:gsLst>
              <a:gs pos="0">
                <a:srgbClr val="EEEEEE"/>
              </a:gs>
              <a:gs pos="100000">
                <a:srgbClr val="D9D9D9"/>
              </a:gs>
            </a:gsLst>
            <a:lin ang="5400000" scaled="0"/>
          </a:gradFill>
          <a:ln w="12700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2" name="Google Shape;92;p19"/>
          <p:cNvSpPr txBox="1">
            <a:spLocks noGrp="1"/>
          </p:cNvSpPr>
          <p:nvPr>
            <p:ph type="body" idx="1"/>
          </p:nvPr>
        </p:nvSpPr>
        <p:spPr>
          <a:xfrm>
            <a:off x="433971" y="7456927"/>
            <a:ext cx="15267333" cy="12879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Char char="•"/>
              <a:defRPr sz="2400" b="1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3" name="Google Shape;93;p19"/>
          <p:cNvSpPr txBox="1"/>
          <p:nvPr/>
        </p:nvSpPr>
        <p:spPr>
          <a:xfrm>
            <a:off x="436422" y="6835848"/>
            <a:ext cx="3232231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The correct answer is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4" name="Google Shape;94;p19"/>
          <p:cNvCxnSpPr/>
          <p:nvPr/>
        </p:nvCxnSpPr>
        <p:spPr>
          <a:xfrm>
            <a:off x="396856" y="7371304"/>
            <a:ext cx="14514240" cy="0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95" name="Google Shape;95;p19"/>
          <p:cNvCxnSpPr/>
          <p:nvPr/>
        </p:nvCxnSpPr>
        <p:spPr>
          <a:xfrm>
            <a:off x="396856" y="7371304"/>
            <a:ext cx="15462286" cy="0"/>
          </a:xfrm>
          <a:prstGeom prst="straightConnector1">
            <a:avLst/>
          </a:prstGeom>
          <a:noFill/>
          <a:ln w="28575" cap="flat" cmpd="sng">
            <a:solidFill>
              <a:srgbClr val="CDCDCD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6" name="Google Shape;96;p19"/>
          <p:cNvSpPr txBox="1">
            <a:spLocks noGrp="1"/>
          </p:cNvSpPr>
          <p:nvPr>
            <p:ph type="body" idx="2"/>
          </p:nvPr>
        </p:nvSpPr>
        <p:spPr>
          <a:xfrm>
            <a:off x="3662871" y="6760723"/>
            <a:ext cx="9022188" cy="619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C9F37"/>
              </a:buClr>
              <a:buSzPts val="2400"/>
              <a:buNone/>
              <a:defRPr sz="2400" b="1">
                <a:solidFill>
                  <a:srgbClr val="3C9F37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7" name="Google Shape;97;p19"/>
          <p:cNvSpPr/>
          <p:nvPr/>
        </p:nvSpPr>
        <p:spPr>
          <a:xfrm>
            <a:off x="489443" y="776258"/>
            <a:ext cx="1698903" cy="1722177"/>
          </a:xfrm>
          <a:prstGeom prst="rect">
            <a:avLst/>
          </a:prstGeom>
          <a:solidFill>
            <a:srgbClr val="9CDAEB"/>
          </a:solidFill>
          <a:ln>
            <a:noFill/>
          </a:ln>
        </p:spPr>
        <p:txBody>
          <a:bodyPr spcFirstLastPara="1" wrap="square" lIns="117500" tIns="58750" rIns="117500" bIns="58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rgbClr val="3F3F3F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98" name="Google Shape;98;p19"/>
          <p:cNvSpPr/>
          <p:nvPr/>
        </p:nvSpPr>
        <p:spPr>
          <a:xfrm>
            <a:off x="489443" y="776258"/>
            <a:ext cx="15376232" cy="1722177"/>
          </a:xfrm>
          <a:prstGeom prst="rect">
            <a:avLst/>
          </a:prstGeom>
          <a:noFill/>
          <a:ln w="12700" cap="flat" cmpd="sng">
            <a:solidFill>
              <a:srgbClr val="C55A1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67"/>
              <a:buFont typeface="Arial"/>
              <a:buNone/>
            </a:pPr>
            <a:endParaRPr sz="2467" b="0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99" name="Google Shape;99;p19"/>
          <p:cNvCxnSpPr/>
          <p:nvPr/>
        </p:nvCxnSpPr>
        <p:spPr>
          <a:xfrm>
            <a:off x="2188345" y="776258"/>
            <a:ext cx="0" cy="1722177"/>
          </a:xfrm>
          <a:prstGeom prst="straightConnector1">
            <a:avLst/>
          </a:prstGeom>
          <a:noFill/>
          <a:ln w="9525" cap="flat" cmpd="sng">
            <a:solidFill>
              <a:srgbClr val="C55A1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00" name="Google Shape;100;p19"/>
          <p:cNvSpPr txBox="1">
            <a:spLocks noGrp="1"/>
          </p:cNvSpPr>
          <p:nvPr>
            <p:ph type="body" idx="3"/>
          </p:nvPr>
        </p:nvSpPr>
        <p:spPr>
          <a:xfrm>
            <a:off x="489442" y="1671457"/>
            <a:ext cx="1675120" cy="541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  <a:defRPr sz="2800">
                <a:solidFill>
                  <a:srgbClr val="3F3F3F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  <a:lvl2pPr marL="914400" lvl="1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marL="1371600" lvl="2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marL="1828800" lvl="3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1" name="Google Shape;101;p19"/>
          <p:cNvSpPr txBox="1"/>
          <p:nvPr/>
        </p:nvSpPr>
        <p:spPr>
          <a:xfrm>
            <a:off x="489443" y="1016282"/>
            <a:ext cx="1698904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rgbClr val="3F3F3F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QUIZ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" name="Google Shape;102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3805530" y="3419270"/>
            <a:ext cx="2058919" cy="2065103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9"/>
          <p:cNvSpPr txBox="1"/>
          <p:nvPr/>
        </p:nvSpPr>
        <p:spPr>
          <a:xfrm>
            <a:off x="1664103" y="3007689"/>
            <a:ext cx="66621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a.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19"/>
          <p:cNvSpPr txBox="1"/>
          <p:nvPr/>
        </p:nvSpPr>
        <p:spPr>
          <a:xfrm>
            <a:off x="1664103" y="3828786"/>
            <a:ext cx="45557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b.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9"/>
          <p:cNvSpPr txBox="1"/>
          <p:nvPr/>
        </p:nvSpPr>
        <p:spPr>
          <a:xfrm>
            <a:off x="1664101" y="4649883"/>
            <a:ext cx="623379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c.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9"/>
          <p:cNvSpPr txBox="1"/>
          <p:nvPr/>
        </p:nvSpPr>
        <p:spPr>
          <a:xfrm>
            <a:off x="1664103" y="5470981"/>
            <a:ext cx="66621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d.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19"/>
          <p:cNvSpPr txBox="1">
            <a:spLocks noGrp="1"/>
          </p:cNvSpPr>
          <p:nvPr>
            <p:ph type="body" idx="4"/>
          </p:nvPr>
        </p:nvSpPr>
        <p:spPr>
          <a:xfrm>
            <a:off x="2329744" y="2916969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8" name="Google Shape;108;p19"/>
          <p:cNvSpPr txBox="1">
            <a:spLocks noGrp="1"/>
          </p:cNvSpPr>
          <p:nvPr>
            <p:ph type="body" idx="5"/>
          </p:nvPr>
        </p:nvSpPr>
        <p:spPr>
          <a:xfrm>
            <a:off x="2329744" y="3742686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9" name="Google Shape;109;p19"/>
          <p:cNvSpPr txBox="1">
            <a:spLocks noGrp="1"/>
          </p:cNvSpPr>
          <p:nvPr>
            <p:ph type="body" idx="6"/>
          </p:nvPr>
        </p:nvSpPr>
        <p:spPr>
          <a:xfrm>
            <a:off x="2329744" y="4549550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0" name="Google Shape;110;p19"/>
          <p:cNvSpPr txBox="1">
            <a:spLocks noGrp="1"/>
          </p:cNvSpPr>
          <p:nvPr>
            <p:ph type="body" idx="7"/>
          </p:nvPr>
        </p:nvSpPr>
        <p:spPr>
          <a:xfrm>
            <a:off x="2329744" y="5374469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1" name="Google Shape;111;p19"/>
          <p:cNvSpPr txBox="1">
            <a:spLocks noGrp="1"/>
          </p:cNvSpPr>
          <p:nvPr>
            <p:ph type="body" idx="8"/>
          </p:nvPr>
        </p:nvSpPr>
        <p:spPr>
          <a:xfrm>
            <a:off x="2310170" y="931283"/>
            <a:ext cx="13391132" cy="1424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  <a:defRPr sz="2400" b="1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12" name="Google Shape;112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55983"/>
            <a:ext cx="16256000" cy="9144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3" name="Google Shape;113;p19"/>
          <p:cNvGrpSpPr/>
          <p:nvPr/>
        </p:nvGrpSpPr>
        <p:grpSpPr>
          <a:xfrm>
            <a:off x="0" y="-4724"/>
            <a:ext cx="16256000" cy="195000"/>
            <a:chOff x="0" y="-4724"/>
            <a:chExt cx="16256000" cy="195000"/>
          </a:xfrm>
        </p:grpSpPr>
        <p:sp>
          <p:nvSpPr>
            <p:cNvPr id="114" name="Google Shape;114;p19"/>
            <p:cNvSpPr/>
            <p:nvPr/>
          </p:nvSpPr>
          <p:spPr>
            <a:xfrm>
              <a:off x="0" y="-4724"/>
              <a:ext cx="1463432" cy="195000"/>
            </a:xfrm>
            <a:prstGeom prst="rect">
              <a:avLst/>
            </a:prstGeom>
            <a:solidFill>
              <a:srgbClr val="FAC36F"/>
            </a:solidFill>
            <a:ln>
              <a:noFill/>
            </a:ln>
          </p:spPr>
          <p:txBody>
            <a:bodyPr spcFirstLastPara="1" wrap="square" lIns="117500" tIns="58750" rIns="117500" bIns="587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80"/>
                <a:buFont typeface="Arial"/>
                <a:buNone/>
              </a:pPr>
              <a:endParaRPr sz="148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Google Shape;115;p19"/>
            <p:cNvSpPr/>
            <p:nvPr/>
          </p:nvSpPr>
          <p:spPr>
            <a:xfrm>
              <a:off x="1463431" y="-4724"/>
              <a:ext cx="7101806" cy="195000"/>
            </a:xfrm>
            <a:prstGeom prst="rect">
              <a:avLst/>
            </a:prstGeom>
            <a:solidFill>
              <a:srgbClr val="F69E66"/>
            </a:solidFill>
            <a:ln>
              <a:noFill/>
            </a:ln>
          </p:spPr>
          <p:txBody>
            <a:bodyPr spcFirstLastPara="1" wrap="square" lIns="117500" tIns="58750" rIns="117500" bIns="587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80"/>
                <a:buFont typeface="Arial"/>
                <a:buNone/>
              </a:pPr>
              <a:endParaRPr sz="148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" name="Google Shape;116;p19"/>
            <p:cNvSpPr/>
            <p:nvPr/>
          </p:nvSpPr>
          <p:spPr>
            <a:xfrm>
              <a:off x="8565236" y="-4724"/>
              <a:ext cx="1404697" cy="195000"/>
            </a:xfrm>
            <a:prstGeom prst="rect">
              <a:avLst/>
            </a:prstGeom>
            <a:solidFill>
              <a:srgbClr val="F38573"/>
            </a:solidFill>
            <a:ln>
              <a:noFill/>
            </a:ln>
          </p:spPr>
          <p:txBody>
            <a:bodyPr spcFirstLastPara="1" wrap="square" lIns="117500" tIns="58750" rIns="117500" bIns="587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80"/>
                <a:buFont typeface="Arial"/>
                <a:buNone/>
              </a:pPr>
              <a:endParaRPr sz="148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" name="Google Shape;117;p19"/>
            <p:cNvSpPr/>
            <p:nvPr/>
          </p:nvSpPr>
          <p:spPr>
            <a:xfrm>
              <a:off x="9969933" y="-4724"/>
              <a:ext cx="469864" cy="195000"/>
            </a:xfrm>
            <a:prstGeom prst="rect">
              <a:avLst/>
            </a:prstGeom>
            <a:solidFill>
              <a:srgbClr val="FAC36F"/>
            </a:solidFill>
            <a:ln>
              <a:noFill/>
            </a:ln>
          </p:spPr>
          <p:txBody>
            <a:bodyPr spcFirstLastPara="1" wrap="square" lIns="117500" tIns="58750" rIns="117500" bIns="587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80"/>
                <a:buFont typeface="Arial"/>
                <a:buNone/>
              </a:pPr>
              <a:endParaRPr sz="148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Google Shape;118;p19"/>
            <p:cNvSpPr/>
            <p:nvPr/>
          </p:nvSpPr>
          <p:spPr>
            <a:xfrm>
              <a:off x="10439798" y="-4724"/>
              <a:ext cx="166411" cy="195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17500" tIns="58750" rIns="117500" bIns="587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80"/>
                <a:buFont typeface="Arial"/>
                <a:buNone/>
              </a:pPr>
              <a:endParaRPr sz="148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Google Shape;119;p19"/>
            <p:cNvSpPr/>
            <p:nvPr/>
          </p:nvSpPr>
          <p:spPr>
            <a:xfrm>
              <a:off x="10606208" y="-4724"/>
              <a:ext cx="1668997" cy="195000"/>
            </a:xfrm>
            <a:prstGeom prst="rect">
              <a:avLst/>
            </a:prstGeom>
            <a:solidFill>
              <a:srgbClr val="9CDAEB"/>
            </a:solidFill>
            <a:ln>
              <a:noFill/>
            </a:ln>
          </p:spPr>
          <p:txBody>
            <a:bodyPr spcFirstLastPara="1" wrap="square" lIns="117500" tIns="58750" rIns="117500" bIns="587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80"/>
                <a:buFont typeface="Arial"/>
                <a:buNone/>
              </a:pPr>
              <a:endParaRPr sz="148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120;p19"/>
            <p:cNvSpPr/>
            <p:nvPr/>
          </p:nvSpPr>
          <p:spPr>
            <a:xfrm>
              <a:off x="12275205" y="-4724"/>
              <a:ext cx="3980795" cy="195000"/>
            </a:xfrm>
            <a:prstGeom prst="rect">
              <a:avLst/>
            </a:prstGeom>
            <a:solidFill>
              <a:srgbClr val="61B4DF"/>
            </a:solidFill>
            <a:ln>
              <a:noFill/>
            </a:ln>
          </p:spPr>
          <p:txBody>
            <a:bodyPr spcFirstLastPara="1" wrap="square" lIns="117500" tIns="58750" rIns="117500" bIns="587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80"/>
                <a:buFont typeface="Arial"/>
                <a:buNone/>
              </a:pPr>
              <a:endParaRPr sz="148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quiz q">
  <p:cSld name="2_quiz q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0"/>
          <p:cNvSpPr/>
          <p:nvPr/>
        </p:nvSpPr>
        <p:spPr>
          <a:xfrm>
            <a:off x="489443" y="776258"/>
            <a:ext cx="1698903" cy="1722177"/>
          </a:xfrm>
          <a:prstGeom prst="rect">
            <a:avLst/>
          </a:prstGeom>
          <a:solidFill>
            <a:srgbClr val="9CDAEB"/>
          </a:solidFill>
          <a:ln>
            <a:noFill/>
          </a:ln>
        </p:spPr>
        <p:txBody>
          <a:bodyPr spcFirstLastPara="1" wrap="square" lIns="117500" tIns="58750" rIns="117500" bIns="58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rgbClr val="3F3F3F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123" name="Google Shape;123;p20"/>
          <p:cNvSpPr/>
          <p:nvPr/>
        </p:nvSpPr>
        <p:spPr>
          <a:xfrm>
            <a:off x="489443" y="776258"/>
            <a:ext cx="15376232" cy="1722177"/>
          </a:xfrm>
          <a:prstGeom prst="rect">
            <a:avLst/>
          </a:prstGeom>
          <a:noFill/>
          <a:ln w="12700" cap="flat" cmpd="sng">
            <a:solidFill>
              <a:srgbClr val="C55A1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67"/>
              <a:buFont typeface="Arial"/>
              <a:buNone/>
            </a:pPr>
            <a:endParaRPr sz="2467" b="0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4" name="Google Shape;124;p20"/>
          <p:cNvSpPr txBox="1">
            <a:spLocks noGrp="1"/>
          </p:cNvSpPr>
          <p:nvPr>
            <p:ph type="body" idx="1"/>
          </p:nvPr>
        </p:nvSpPr>
        <p:spPr>
          <a:xfrm>
            <a:off x="2310170" y="931283"/>
            <a:ext cx="13391132" cy="1424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  <a:defRPr sz="2400" b="1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125" name="Google Shape;125;p20"/>
          <p:cNvCxnSpPr/>
          <p:nvPr/>
        </p:nvCxnSpPr>
        <p:spPr>
          <a:xfrm>
            <a:off x="2188345" y="776258"/>
            <a:ext cx="0" cy="1722177"/>
          </a:xfrm>
          <a:prstGeom prst="straightConnector1">
            <a:avLst/>
          </a:prstGeom>
          <a:noFill/>
          <a:ln w="9525" cap="flat" cmpd="sng">
            <a:solidFill>
              <a:srgbClr val="C55A1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26" name="Google Shape;126;p20"/>
          <p:cNvSpPr txBox="1">
            <a:spLocks noGrp="1"/>
          </p:cNvSpPr>
          <p:nvPr>
            <p:ph type="body" idx="2"/>
          </p:nvPr>
        </p:nvSpPr>
        <p:spPr>
          <a:xfrm>
            <a:off x="489442" y="1671457"/>
            <a:ext cx="1675120" cy="541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  <a:defRPr sz="2800">
                <a:solidFill>
                  <a:srgbClr val="3F3F3F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  <a:lvl2pPr marL="914400" lvl="1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marL="1371600" lvl="2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marL="1828800" lvl="3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7" name="Google Shape;127;p20"/>
          <p:cNvSpPr txBox="1"/>
          <p:nvPr/>
        </p:nvSpPr>
        <p:spPr>
          <a:xfrm>
            <a:off x="489443" y="1016282"/>
            <a:ext cx="1698904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rgbClr val="3F3F3F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QUIZ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8" name="Google Shape;128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3805530" y="3419270"/>
            <a:ext cx="2058919" cy="2065103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0"/>
          <p:cNvSpPr txBox="1"/>
          <p:nvPr/>
        </p:nvSpPr>
        <p:spPr>
          <a:xfrm>
            <a:off x="1664103" y="2852709"/>
            <a:ext cx="66621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a.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20"/>
          <p:cNvSpPr txBox="1"/>
          <p:nvPr/>
        </p:nvSpPr>
        <p:spPr>
          <a:xfrm>
            <a:off x="1664103" y="3673806"/>
            <a:ext cx="45557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b.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20"/>
          <p:cNvSpPr txBox="1"/>
          <p:nvPr/>
        </p:nvSpPr>
        <p:spPr>
          <a:xfrm>
            <a:off x="1664101" y="4494903"/>
            <a:ext cx="623379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c.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20"/>
          <p:cNvSpPr txBox="1"/>
          <p:nvPr/>
        </p:nvSpPr>
        <p:spPr>
          <a:xfrm>
            <a:off x="1664103" y="5316001"/>
            <a:ext cx="66621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d.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20"/>
          <p:cNvSpPr txBox="1">
            <a:spLocks noGrp="1"/>
          </p:cNvSpPr>
          <p:nvPr>
            <p:ph type="body" idx="3"/>
          </p:nvPr>
        </p:nvSpPr>
        <p:spPr>
          <a:xfrm>
            <a:off x="2329744" y="2761989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4" name="Google Shape;134;p20"/>
          <p:cNvSpPr txBox="1">
            <a:spLocks noGrp="1"/>
          </p:cNvSpPr>
          <p:nvPr>
            <p:ph type="body" idx="4"/>
          </p:nvPr>
        </p:nvSpPr>
        <p:spPr>
          <a:xfrm>
            <a:off x="2329744" y="3582594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5" name="Google Shape;135;p20"/>
          <p:cNvSpPr txBox="1">
            <a:spLocks noGrp="1"/>
          </p:cNvSpPr>
          <p:nvPr>
            <p:ph type="body" idx="5"/>
          </p:nvPr>
        </p:nvSpPr>
        <p:spPr>
          <a:xfrm>
            <a:off x="2329744" y="4403199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6" name="Google Shape;136;p20"/>
          <p:cNvSpPr txBox="1">
            <a:spLocks noGrp="1"/>
          </p:cNvSpPr>
          <p:nvPr>
            <p:ph type="body" idx="6"/>
          </p:nvPr>
        </p:nvSpPr>
        <p:spPr>
          <a:xfrm>
            <a:off x="2329744" y="5223804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7" name="Google Shape;137;p20"/>
          <p:cNvSpPr txBox="1"/>
          <p:nvPr/>
        </p:nvSpPr>
        <p:spPr>
          <a:xfrm>
            <a:off x="1664101" y="6137097"/>
            <a:ext cx="66621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e.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20"/>
          <p:cNvSpPr txBox="1">
            <a:spLocks noGrp="1"/>
          </p:cNvSpPr>
          <p:nvPr>
            <p:ph type="body" idx="7"/>
          </p:nvPr>
        </p:nvSpPr>
        <p:spPr>
          <a:xfrm>
            <a:off x="2310170" y="6044408"/>
            <a:ext cx="11250640" cy="70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  <a:defRPr sz="2200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39" name="Google Shape;139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37322"/>
            <a:ext cx="16256000" cy="9144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0" name="Google Shape;140;p20"/>
          <p:cNvGrpSpPr/>
          <p:nvPr/>
        </p:nvGrpSpPr>
        <p:grpSpPr>
          <a:xfrm>
            <a:off x="0" y="-4724"/>
            <a:ext cx="16256000" cy="195000"/>
            <a:chOff x="0" y="-4724"/>
            <a:chExt cx="16256000" cy="195000"/>
          </a:xfrm>
        </p:grpSpPr>
        <p:sp>
          <p:nvSpPr>
            <p:cNvPr id="141" name="Google Shape;141;p20"/>
            <p:cNvSpPr/>
            <p:nvPr/>
          </p:nvSpPr>
          <p:spPr>
            <a:xfrm>
              <a:off x="0" y="-4724"/>
              <a:ext cx="1463432" cy="195000"/>
            </a:xfrm>
            <a:prstGeom prst="rect">
              <a:avLst/>
            </a:prstGeom>
            <a:solidFill>
              <a:srgbClr val="FAC36F"/>
            </a:solidFill>
            <a:ln>
              <a:noFill/>
            </a:ln>
          </p:spPr>
          <p:txBody>
            <a:bodyPr spcFirstLastPara="1" wrap="square" lIns="117500" tIns="58750" rIns="117500" bIns="587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80"/>
                <a:buFont typeface="Arial"/>
                <a:buNone/>
              </a:pPr>
              <a:endParaRPr sz="148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" name="Google Shape;142;p20"/>
            <p:cNvSpPr/>
            <p:nvPr/>
          </p:nvSpPr>
          <p:spPr>
            <a:xfrm>
              <a:off x="1463431" y="-4724"/>
              <a:ext cx="7101806" cy="195000"/>
            </a:xfrm>
            <a:prstGeom prst="rect">
              <a:avLst/>
            </a:prstGeom>
            <a:solidFill>
              <a:srgbClr val="F69E66"/>
            </a:solidFill>
            <a:ln>
              <a:noFill/>
            </a:ln>
          </p:spPr>
          <p:txBody>
            <a:bodyPr spcFirstLastPara="1" wrap="square" lIns="117500" tIns="58750" rIns="117500" bIns="587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80"/>
                <a:buFont typeface="Arial"/>
                <a:buNone/>
              </a:pPr>
              <a:endParaRPr sz="148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" name="Google Shape;143;p20"/>
            <p:cNvSpPr/>
            <p:nvPr/>
          </p:nvSpPr>
          <p:spPr>
            <a:xfrm>
              <a:off x="8565236" y="-4724"/>
              <a:ext cx="1404697" cy="195000"/>
            </a:xfrm>
            <a:prstGeom prst="rect">
              <a:avLst/>
            </a:prstGeom>
            <a:solidFill>
              <a:srgbClr val="F38573"/>
            </a:solidFill>
            <a:ln>
              <a:noFill/>
            </a:ln>
          </p:spPr>
          <p:txBody>
            <a:bodyPr spcFirstLastPara="1" wrap="square" lIns="117500" tIns="58750" rIns="117500" bIns="587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80"/>
                <a:buFont typeface="Arial"/>
                <a:buNone/>
              </a:pPr>
              <a:endParaRPr sz="148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" name="Google Shape;144;p20"/>
            <p:cNvSpPr/>
            <p:nvPr/>
          </p:nvSpPr>
          <p:spPr>
            <a:xfrm>
              <a:off x="9969933" y="-4724"/>
              <a:ext cx="469864" cy="195000"/>
            </a:xfrm>
            <a:prstGeom prst="rect">
              <a:avLst/>
            </a:prstGeom>
            <a:solidFill>
              <a:srgbClr val="FAC36F"/>
            </a:solidFill>
            <a:ln>
              <a:noFill/>
            </a:ln>
          </p:spPr>
          <p:txBody>
            <a:bodyPr spcFirstLastPara="1" wrap="square" lIns="117500" tIns="58750" rIns="117500" bIns="587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80"/>
                <a:buFont typeface="Arial"/>
                <a:buNone/>
              </a:pPr>
              <a:endParaRPr sz="148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" name="Google Shape;145;p20"/>
            <p:cNvSpPr/>
            <p:nvPr/>
          </p:nvSpPr>
          <p:spPr>
            <a:xfrm>
              <a:off x="10439798" y="-4724"/>
              <a:ext cx="166411" cy="195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17500" tIns="58750" rIns="117500" bIns="587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80"/>
                <a:buFont typeface="Arial"/>
                <a:buNone/>
              </a:pPr>
              <a:endParaRPr sz="148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" name="Google Shape;146;p20"/>
            <p:cNvSpPr/>
            <p:nvPr/>
          </p:nvSpPr>
          <p:spPr>
            <a:xfrm>
              <a:off x="10606208" y="-4724"/>
              <a:ext cx="1668997" cy="195000"/>
            </a:xfrm>
            <a:prstGeom prst="rect">
              <a:avLst/>
            </a:prstGeom>
            <a:solidFill>
              <a:srgbClr val="9CDAEB"/>
            </a:solidFill>
            <a:ln>
              <a:noFill/>
            </a:ln>
          </p:spPr>
          <p:txBody>
            <a:bodyPr spcFirstLastPara="1" wrap="square" lIns="117500" tIns="58750" rIns="117500" bIns="587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80"/>
                <a:buFont typeface="Arial"/>
                <a:buNone/>
              </a:pPr>
              <a:endParaRPr sz="148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" name="Google Shape;147;p20"/>
            <p:cNvSpPr/>
            <p:nvPr/>
          </p:nvSpPr>
          <p:spPr>
            <a:xfrm>
              <a:off x="12275205" y="-4724"/>
              <a:ext cx="3980795" cy="195000"/>
            </a:xfrm>
            <a:prstGeom prst="rect">
              <a:avLst/>
            </a:prstGeom>
            <a:solidFill>
              <a:srgbClr val="61B4DF"/>
            </a:solidFill>
            <a:ln>
              <a:noFill/>
            </a:ln>
          </p:spPr>
          <p:txBody>
            <a:bodyPr spcFirstLastPara="1" wrap="square" lIns="117500" tIns="58750" rIns="117500" bIns="587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80"/>
                <a:buFont typeface="Arial"/>
                <a:buNone/>
              </a:pPr>
              <a:endParaRPr sz="148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3.xml"/><Relationship Id="rId7" Type="http://schemas.openxmlformats.org/officeDocument/2006/relationships/image" Target="../media/image23.png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0"/>
          <p:cNvSpPr txBox="1">
            <a:spLocks noGrp="1"/>
          </p:cNvSpPr>
          <p:nvPr>
            <p:ph type="title"/>
          </p:nvPr>
        </p:nvSpPr>
        <p:spPr>
          <a:xfrm>
            <a:off x="1117600" y="487363"/>
            <a:ext cx="14020801" cy="1766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0"/>
          <p:cNvSpPr txBox="1">
            <a:spLocks noGrp="1"/>
          </p:cNvSpPr>
          <p:nvPr>
            <p:ph type="body" idx="1"/>
          </p:nvPr>
        </p:nvSpPr>
        <p:spPr>
          <a:xfrm>
            <a:off x="1117600" y="2433638"/>
            <a:ext cx="14020801" cy="5802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0"/>
          <p:cNvSpPr txBox="1">
            <a:spLocks noGrp="1"/>
          </p:cNvSpPr>
          <p:nvPr>
            <p:ph type="dt" idx="10"/>
          </p:nvPr>
        </p:nvSpPr>
        <p:spPr>
          <a:xfrm>
            <a:off x="1117600" y="8475663"/>
            <a:ext cx="3657600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0"/>
          <p:cNvSpPr txBox="1">
            <a:spLocks noGrp="1"/>
          </p:cNvSpPr>
          <p:nvPr>
            <p:ph type="ftr" idx="11"/>
          </p:nvPr>
        </p:nvSpPr>
        <p:spPr>
          <a:xfrm>
            <a:off x="5384800" y="8475663"/>
            <a:ext cx="5486400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0"/>
          <p:cNvSpPr txBox="1">
            <a:spLocks noGrp="1"/>
          </p:cNvSpPr>
          <p:nvPr>
            <p:ph type="sldNum" idx="12"/>
          </p:nvPr>
        </p:nvSpPr>
        <p:spPr>
          <a:xfrm>
            <a:off x="11480800" y="8475663"/>
            <a:ext cx="3657600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0" r:id="rId21"/>
    <p:sldLayoutId id="2147483671" r:id="rId22"/>
    <p:sldLayoutId id="2147483672" r:id="rId23"/>
    <p:sldLayoutId id="2147483673" r:id="rId24"/>
    <p:sldLayoutId id="2147483674" r:id="rId25"/>
    <p:sldLayoutId id="2147483675" r:id="rId26"/>
    <p:sldLayoutId id="2147483676" r:id="rId27"/>
    <p:sldLayoutId id="2147483677" r:id="rId28"/>
    <p:sldLayoutId id="2147483678" r:id="rId29"/>
    <p:sldLayoutId id="2147483679" r:id="rId3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16255999" cy="914399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361294" y="4257040"/>
            <a:ext cx="11533411" cy="4521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239998" y="1807005"/>
            <a:ext cx="13776002" cy="51638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200" b="0" i="0">
                <a:solidFill>
                  <a:srgbClr val="3E3E3E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5527040" y="8503920"/>
            <a:ext cx="5201920" cy="4572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812800" y="8503920"/>
            <a:ext cx="3738880" cy="4572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704320" y="8503920"/>
            <a:ext cx="3738880" cy="4572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405430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1.xml"/><Relationship Id="rId4" Type="http://schemas.openxmlformats.org/officeDocument/2006/relationships/image" Target="../media/image3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comments" Target="../comments/comment2.xml"/><Relationship Id="rId5" Type="http://schemas.openxmlformats.org/officeDocument/2006/relationships/image" Target="../media/image38.jpg"/><Relationship Id="rId4" Type="http://schemas.openxmlformats.org/officeDocument/2006/relationships/image" Target="../media/image3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6256000" cy="9144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/>
              <a:sym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4664321" cy="914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/>
              <a:sym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053635" y="3027900"/>
            <a:ext cx="0" cy="236220"/>
          </a:xfrm>
          <a:custGeom>
            <a:avLst/>
            <a:gdLst/>
            <a:ahLst/>
            <a:cxnLst/>
            <a:rect l="l" t="t" r="r" b="b"/>
            <a:pathLst>
              <a:path h="236220">
                <a:moveTo>
                  <a:pt x="0" y="0"/>
                </a:moveTo>
                <a:lnTo>
                  <a:pt x="0" y="235829"/>
                </a:lnTo>
              </a:path>
            </a:pathLst>
          </a:custGeom>
          <a:ln w="36268">
            <a:solidFill>
              <a:srgbClr val="F9A61A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/>
              <a:sym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1035503" y="2944993"/>
            <a:ext cx="34925" cy="38735"/>
          </a:xfrm>
          <a:custGeom>
            <a:avLst/>
            <a:gdLst/>
            <a:ahLst/>
            <a:cxnLst/>
            <a:rect l="l" t="t" r="r" b="b"/>
            <a:pathLst>
              <a:path w="34925" h="38735">
                <a:moveTo>
                  <a:pt x="0" y="0"/>
                </a:moveTo>
                <a:lnTo>
                  <a:pt x="34791" y="0"/>
                </a:lnTo>
                <a:lnTo>
                  <a:pt x="34791" y="38322"/>
                </a:lnTo>
                <a:lnTo>
                  <a:pt x="0" y="38322"/>
                </a:lnTo>
                <a:lnTo>
                  <a:pt x="0" y="0"/>
                </a:lnTo>
                <a:close/>
              </a:path>
            </a:pathLst>
          </a:custGeom>
          <a:solidFill>
            <a:srgbClr val="F9A61A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/>
              <a:sym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1135425" y="2779913"/>
            <a:ext cx="0" cy="332740"/>
          </a:xfrm>
          <a:custGeom>
            <a:avLst/>
            <a:gdLst/>
            <a:ahLst/>
            <a:cxnLst/>
            <a:rect l="l" t="t" r="r" b="b"/>
            <a:pathLst>
              <a:path h="332739">
                <a:moveTo>
                  <a:pt x="0" y="0"/>
                </a:moveTo>
                <a:lnTo>
                  <a:pt x="0" y="332371"/>
                </a:lnTo>
              </a:path>
            </a:pathLst>
          </a:custGeom>
          <a:ln w="34787">
            <a:solidFill>
              <a:srgbClr val="3B9CD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/>
              <a:sym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970738" y="2779913"/>
            <a:ext cx="0" cy="332740"/>
          </a:xfrm>
          <a:custGeom>
            <a:avLst/>
            <a:gdLst/>
            <a:ahLst/>
            <a:cxnLst/>
            <a:rect l="l" t="t" r="r" b="b"/>
            <a:pathLst>
              <a:path h="332739">
                <a:moveTo>
                  <a:pt x="0" y="0"/>
                </a:moveTo>
                <a:lnTo>
                  <a:pt x="0" y="332371"/>
                </a:lnTo>
              </a:path>
            </a:pathLst>
          </a:custGeom>
          <a:ln w="34787">
            <a:solidFill>
              <a:srgbClr val="F9A61A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/>
              <a:sym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0325688" y="2882720"/>
            <a:ext cx="0" cy="229870"/>
          </a:xfrm>
          <a:custGeom>
            <a:avLst/>
            <a:gdLst/>
            <a:ahLst/>
            <a:cxnLst/>
            <a:rect l="l" t="t" r="r" b="b"/>
            <a:pathLst>
              <a:path h="229869">
                <a:moveTo>
                  <a:pt x="0" y="0"/>
                </a:moveTo>
                <a:lnTo>
                  <a:pt x="0" y="229564"/>
                </a:lnTo>
              </a:path>
            </a:pathLst>
          </a:custGeom>
          <a:ln w="34791">
            <a:solidFill>
              <a:srgbClr val="F9A61A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/>
              <a:sym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1180205" y="2882718"/>
            <a:ext cx="194663" cy="22956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/>
              <a:sym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1401885" y="2882718"/>
            <a:ext cx="179859" cy="22956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/>
              <a:sym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0728336" y="2882349"/>
            <a:ext cx="199390" cy="334010"/>
          </a:xfrm>
          <a:custGeom>
            <a:avLst/>
            <a:gdLst/>
            <a:ahLst/>
            <a:cxnLst/>
            <a:rect l="l" t="t" r="r" b="b"/>
            <a:pathLst>
              <a:path w="199390" h="334010">
                <a:moveTo>
                  <a:pt x="34787" y="333476"/>
                </a:moveTo>
                <a:lnTo>
                  <a:pt x="0" y="333476"/>
                </a:lnTo>
                <a:lnTo>
                  <a:pt x="0" y="0"/>
                </a:lnTo>
                <a:lnTo>
                  <a:pt x="34787" y="0"/>
                </a:lnTo>
                <a:lnTo>
                  <a:pt x="34787" y="26162"/>
                </a:lnTo>
                <a:lnTo>
                  <a:pt x="166914" y="26162"/>
                </a:lnTo>
                <a:lnTo>
                  <a:pt x="171645" y="31367"/>
                </a:lnTo>
                <a:lnTo>
                  <a:pt x="100060" y="31367"/>
                </a:lnTo>
                <a:lnTo>
                  <a:pt x="91415" y="31637"/>
                </a:lnTo>
                <a:lnTo>
                  <a:pt x="46306" y="53383"/>
                </a:lnTo>
                <a:lnTo>
                  <a:pt x="34787" y="69643"/>
                </a:lnTo>
                <a:lnTo>
                  <a:pt x="34787" y="157710"/>
                </a:lnTo>
                <a:lnTo>
                  <a:pt x="47040" y="178587"/>
                </a:lnTo>
                <a:lnTo>
                  <a:pt x="57871" y="189308"/>
                </a:lnTo>
                <a:lnTo>
                  <a:pt x="73351" y="193257"/>
                </a:lnTo>
                <a:lnTo>
                  <a:pt x="99552" y="193821"/>
                </a:lnTo>
                <a:lnTo>
                  <a:pt x="175740" y="193821"/>
                </a:lnTo>
                <a:lnTo>
                  <a:pt x="172394" y="199101"/>
                </a:lnTo>
                <a:lnTo>
                  <a:pt x="164264" y="206350"/>
                </a:lnTo>
                <a:lnTo>
                  <a:pt x="34787" y="206350"/>
                </a:lnTo>
                <a:lnTo>
                  <a:pt x="34787" y="333476"/>
                </a:lnTo>
                <a:close/>
              </a:path>
              <a:path w="199390" h="334010">
                <a:moveTo>
                  <a:pt x="166914" y="26162"/>
                </a:moveTo>
                <a:lnTo>
                  <a:pt x="34787" y="26162"/>
                </a:lnTo>
                <a:lnTo>
                  <a:pt x="38147" y="22978"/>
                </a:lnTo>
                <a:lnTo>
                  <a:pt x="47786" y="15614"/>
                </a:lnTo>
                <a:lnTo>
                  <a:pt x="63046" y="7352"/>
                </a:lnTo>
                <a:lnTo>
                  <a:pt x="83268" y="1473"/>
                </a:lnTo>
                <a:lnTo>
                  <a:pt x="84378" y="368"/>
                </a:lnTo>
                <a:lnTo>
                  <a:pt x="101772" y="368"/>
                </a:lnTo>
                <a:lnTo>
                  <a:pt x="133744" y="5256"/>
                </a:lnTo>
                <a:lnTo>
                  <a:pt x="159921" y="18470"/>
                </a:lnTo>
                <a:lnTo>
                  <a:pt x="166914" y="26162"/>
                </a:lnTo>
                <a:close/>
              </a:path>
              <a:path w="199390" h="334010">
                <a:moveTo>
                  <a:pt x="175740" y="193821"/>
                </a:moveTo>
                <a:lnTo>
                  <a:pt x="105843" y="193821"/>
                </a:lnTo>
                <a:lnTo>
                  <a:pt x="111024" y="192348"/>
                </a:lnTo>
                <a:lnTo>
                  <a:pt x="115835" y="191242"/>
                </a:lnTo>
                <a:lnTo>
                  <a:pt x="133443" y="182623"/>
                </a:lnTo>
                <a:lnTo>
                  <a:pt x="145673" y="170377"/>
                </a:lnTo>
                <a:lnTo>
                  <a:pt x="153254" y="158338"/>
                </a:lnTo>
                <a:lnTo>
                  <a:pt x="156914" y="150341"/>
                </a:lnTo>
                <a:lnTo>
                  <a:pt x="158024" y="144076"/>
                </a:lnTo>
                <a:lnTo>
                  <a:pt x="160615" y="135601"/>
                </a:lnTo>
                <a:lnTo>
                  <a:pt x="161725" y="126758"/>
                </a:lnTo>
                <a:lnTo>
                  <a:pt x="161725" y="117177"/>
                </a:lnTo>
                <a:lnTo>
                  <a:pt x="162835" y="113492"/>
                </a:lnTo>
                <a:lnTo>
                  <a:pt x="162835" y="106860"/>
                </a:lnTo>
                <a:lnTo>
                  <a:pt x="158898" y="79989"/>
                </a:lnTo>
                <a:lnTo>
                  <a:pt x="150484" y="60200"/>
                </a:lnTo>
                <a:lnTo>
                  <a:pt x="140197" y="46699"/>
                </a:lnTo>
                <a:lnTo>
                  <a:pt x="130638" y="38690"/>
                </a:lnTo>
                <a:lnTo>
                  <a:pt x="128048" y="37585"/>
                </a:lnTo>
                <a:lnTo>
                  <a:pt x="125457" y="36111"/>
                </a:lnTo>
                <a:lnTo>
                  <a:pt x="122867" y="35005"/>
                </a:lnTo>
                <a:lnTo>
                  <a:pt x="121756" y="35005"/>
                </a:lnTo>
                <a:lnTo>
                  <a:pt x="110579" y="32271"/>
                </a:lnTo>
                <a:lnTo>
                  <a:pt x="100060" y="31367"/>
                </a:lnTo>
                <a:lnTo>
                  <a:pt x="171645" y="31367"/>
                </a:lnTo>
                <a:lnTo>
                  <a:pt x="179784" y="40320"/>
                </a:lnTo>
                <a:lnTo>
                  <a:pt x="192812" y="71117"/>
                </a:lnTo>
                <a:lnTo>
                  <a:pt x="198167" y="98125"/>
                </a:lnTo>
                <a:lnTo>
                  <a:pt x="199011" y="124961"/>
                </a:lnTo>
                <a:lnTo>
                  <a:pt x="194998" y="151590"/>
                </a:lnTo>
                <a:lnTo>
                  <a:pt x="185781" y="177977"/>
                </a:lnTo>
                <a:lnTo>
                  <a:pt x="175740" y="193821"/>
                </a:lnTo>
                <a:close/>
              </a:path>
              <a:path w="199390" h="334010">
                <a:moveTo>
                  <a:pt x="108433" y="229933"/>
                </a:moveTo>
                <a:lnTo>
                  <a:pt x="88449" y="229933"/>
                </a:lnTo>
                <a:lnTo>
                  <a:pt x="70124" y="228113"/>
                </a:lnTo>
                <a:lnTo>
                  <a:pt x="58426" y="225050"/>
                </a:lnTo>
                <a:lnTo>
                  <a:pt x="48324" y="218533"/>
                </a:lnTo>
                <a:lnTo>
                  <a:pt x="34787" y="206350"/>
                </a:lnTo>
                <a:lnTo>
                  <a:pt x="164264" y="206350"/>
                </a:lnTo>
                <a:lnTo>
                  <a:pt x="155018" y="214595"/>
                </a:lnTo>
                <a:lnTo>
                  <a:pt x="133686" y="224768"/>
                </a:lnTo>
                <a:lnTo>
                  <a:pt x="108433" y="229933"/>
                </a:lnTo>
                <a:close/>
              </a:path>
            </a:pathLst>
          </a:custGeom>
          <a:solidFill>
            <a:srgbClr val="F9A61A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/>
              <a:sym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1607281" y="2882718"/>
            <a:ext cx="126197" cy="22956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/>
              <a:sym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0127694" y="2884227"/>
            <a:ext cx="153213" cy="22579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/>
              <a:sym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0308292" y="2813445"/>
            <a:ext cx="34925" cy="38735"/>
          </a:xfrm>
          <a:custGeom>
            <a:avLst/>
            <a:gdLst/>
            <a:ahLst/>
            <a:cxnLst/>
            <a:rect l="l" t="t" r="r" b="b"/>
            <a:pathLst>
              <a:path w="34925" h="38735">
                <a:moveTo>
                  <a:pt x="0" y="0"/>
                </a:moveTo>
                <a:lnTo>
                  <a:pt x="34787" y="0"/>
                </a:lnTo>
                <a:lnTo>
                  <a:pt x="34787" y="38322"/>
                </a:lnTo>
                <a:lnTo>
                  <a:pt x="0" y="38322"/>
                </a:lnTo>
                <a:lnTo>
                  <a:pt x="0" y="0"/>
                </a:lnTo>
                <a:close/>
              </a:path>
            </a:pathLst>
          </a:custGeom>
          <a:solidFill>
            <a:srgbClr val="F9A61A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/>
              <a:sym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1760865" y="2881981"/>
            <a:ext cx="188001" cy="22882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/>
              <a:sym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0370837" y="2882350"/>
            <a:ext cx="329565" cy="228600"/>
          </a:xfrm>
          <a:custGeom>
            <a:avLst/>
            <a:gdLst/>
            <a:ahLst/>
            <a:cxnLst/>
            <a:rect l="l" t="t" r="r" b="b"/>
            <a:pathLst>
              <a:path w="329565" h="228600">
                <a:moveTo>
                  <a:pt x="34787" y="228090"/>
                </a:moveTo>
                <a:lnTo>
                  <a:pt x="0" y="228090"/>
                </a:lnTo>
                <a:lnTo>
                  <a:pt x="0" y="0"/>
                </a:lnTo>
                <a:lnTo>
                  <a:pt x="34787" y="0"/>
                </a:lnTo>
                <a:lnTo>
                  <a:pt x="34787" y="26162"/>
                </a:lnTo>
                <a:lnTo>
                  <a:pt x="161820" y="26162"/>
                </a:lnTo>
                <a:lnTo>
                  <a:pt x="164316" y="29110"/>
                </a:lnTo>
                <a:lnTo>
                  <a:pt x="164792" y="30215"/>
                </a:lnTo>
                <a:lnTo>
                  <a:pt x="91780" y="30215"/>
                </a:lnTo>
                <a:lnTo>
                  <a:pt x="73183" y="33307"/>
                </a:lnTo>
                <a:lnTo>
                  <a:pt x="37378" y="72222"/>
                </a:lnTo>
                <a:lnTo>
                  <a:pt x="34787" y="82171"/>
                </a:lnTo>
                <a:lnTo>
                  <a:pt x="34787" y="228090"/>
                </a:lnTo>
                <a:close/>
              </a:path>
              <a:path w="329565" h="228600">
                <a:moveTo>
                  <a:pt x="161820" y="26162"/>
                </a:moveTo>
                <a:lnTo>
                  <a:pt x="34787" y="26162"/>
                </a:lnTo>
                <a:lnTo>
                  <a:pt x="36412" y="24319"/>
                </a:lnTo>
                <a:lnTo>
                  <a:pt x="73091" y="3638"/>
                </a:lnTo>
                <a:lnTo>
                  <a:pt x="100662" y="368"/>
                </a:lnTo>
                <a:lnTo>
                  <a:pt x="102142" y="368"/>
                </a:lnTo>
                <a:lnTo>
                  <a:pt x="142614" y="9471"/>
                </a:lnTo>
                <a:lnTo>
                  <a:pt x="161820" y="26162"/>
                </a:lnTo>
                <a:close/>
              </a:path>
              <a:path w="329565" h="228600">
                <a:moveTo>
                  <a:pt x="214463" y="35005"/>
                </a:moveTo>
                <a:lnTo>
                  <a:pt x="166536" y="35005"/>
                </a:lnTo>
                <a:lnTo>
                  <a:pt x="169127" y="31321"/>
                </a:lnTo>
                <a:lnTo>
                  <a:pt x="176586" y="23064"/>
                </a:lnTo>
                <a:lnTo>
                  <a:pt x="190222" y="13081"/>
                </a:lnTo>
                <a:lnTo>
                  <a:pt x="211073" y="4479"/>
                </a:lnTo>
                <a:lnTo>
                  <a:pt x="240183" y="368"/>
                </a:lnTo>
                <a:lnTo>
                  <a:pt x="256356" y="1566"/>
                </a:lnTo>
                <a:lnTo>
                  <a:pt x="277700" y="7185"/>
                </a:lnTo>
                <a:lnTo>
                  <a:pt x="300084" y="20266"/>
                </a:lnTo>
                <a:lnTo>
                  <a:pt x="308224" y="30215"/>
                </a:lnTo>
                <a:lnTo>
                  <a:pt x="237222" y="30215"/>
                </a:lnTo>
                <a:lnTo>
                  <a:pt x="215376" y="34407"/>
                </a:lnTo>
                <a:lnTo>
                  <a:pt x="214463" y="35005"/>
                </a:lnTo>
                <a:close/>
              </a:path>
              <a:path w="329565" h="228600">
                <a:moveTo>
                  <a:pt x="181340" y="228090"/>
                </a:moveTo>
                <a:lnTo>
                  <a:pt x="146552" y="228090"/>
                </a:lnTo>
                <a:lnTo>
                  <a:pt x="146552" y="76275"/>
                </a:lnTo>
                <a:lnTo>
                  <a:pt x="145442" y="68906"/>
                </a:lnTo>
                <a:lnTo>
                  <a:pt x="108503" y="32484"/>
                </a:lnTo>
                <a:lnTo>
                  <a:pt x="91780" y="30215"/>
                </a:lnTo>
                <a:lnTo>
                  <a:pt x="164792" y="30215"/>
                </a:lnTo>
                <a:lnTo>
                  <a:pt x="165426" y="31689"/>
                </a:lnTo>
                <a:lnTo>
                  <a:pt x="166536" y="32794"/>
                </a:lnTo>
                <a:lnTo>
                  <a:pt x="166536" y="35005"/>
                </a:lnTo>
                <a:lnTo>
                  <a:pt x="214463" y="35005"/>
                </a:lnTo>
                <a:lnTo>
                  <a:pt x="197623" y="46060"/>
                </a:lnTo>
                <a:lnTo>
                  <a:pt x="185700" y="63793"/>
                </a:lnTo>
                <a:lnTo>
                  <a:pt x="181340" y="86224"/>
                </a:lnTo>
                <a:lnTo>
                  <a:pt x="181340" y="228090"/>
                </a:lnTo>
                <a:close/>
              </a:path>
              <a:path w="329565" h="228600">
                <a:moveTo>
                  <a:pt x="329372" y="227353"/>
                </a:moveTo>
                <a:lnTo>
                  <a:pt x="293104" y="227353"/>
                </a:lnTo>
                <a:lnTo>
                  <a:pt x="293104" y="84751"/>
                </a:lnTo>
                <a:lnTo>
                  <a:pt x="291312" y="70789"/>
                </a:lnTo>
                <a:lnTo>
                  <a:pt x="268309" y="40164"/>
                </a:lnTo>
                <a:lnTo>
                  <a:pt x="237222" y="30215"/>
                </a:lnTo>
                <a:lnTo>
                  <a:pt x="308224" y="30215"/>
                </a:lnTo>
                <a:lnTo>
                  <a:pt x="326735" y="64530"/>
                </a:lnTo>
                <a:lnTo>
                  <a:pt x="329372" y="89909"/>
                </a:lnTo>
                <a:lnTo>
                  <a:pt x="329372" y="227353"/>
                </a:lnTo>
                <a:close/>
              </a:path>
            </a:pathLst>
          </a:custGeom>
          <a:solidFill>
            <a:srgbClr val="F9A61A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/>
              <a:sym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2186919" y="2639060"/>
            <a:ext cx="0" cy="784225"/>
          </a:xfrm>
          <a:custGeom>
            <a:avLst/>
            <a:gdLst/>
            <a:ahLst/>
            <a:cxnLst/>
            <a:rect l="l" t="t" r="r" b="b"/>
            <a:pathLst>
              <a:path h="784225">
                <a:moveTo>
                  <a:pt x="0" y="0"/>
                </a:moveTo>
                <a:lnTo>
                  <a:pt x="0" y="783653"/>
                </a:lnTo>
              </a:path>
            </a:pathLst>
          </a:custGeom>
          <a:ln w="9525">
            <a:solidFill>
              <a:srgbClr val="F1F1F1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/>
              <a:sym typeface="Arial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xfrm>
            <a:off x="8953109" y="4293728"/>
            <a:ext cx="5803511" cy="8745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pc="-45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Deep Learning with Keras with TensorFlow</a:t>
            </a:r>
            <a:endParaRPr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2412151" y="2739915"/>
            <a:ext cx="2756414" cy="49322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2"/>
          <p:cNvSpPr txBox="1">
            <a:spLocks noGrp="1"/>
          </p:cNvSpPr>
          <p:nvPr>
            <p:ph type="body" idx="1"/>
          </p:nvPr>
        </p:nvSpPr>
        <p:spPr>
          <a:xfrm>
            <a:off x="6494586" y="4201720"/>
            <a:ext cx="9483352" cy="7405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22860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>
                <a:solidFill>
                  <a:schemeClr val="lt1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Course Introduction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3"/>
          <p:cNvSpPr txBox="1">
            <a:spLocks noGrp="1"/>
          </p:cNvSpPr>
          <p:nvPr>
            <p:ph type="title"/>
          </p:nvPr>
        </p:nvSpPr>
        <p:spPr>
          <a:xfrm>
            <a:off x="3078" y="319675"/>
            <a:ext cx="16258032" cy="665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Open Sans ExtraBold"/>
              <a:buNone/>
            </a:pPr>
            <a:r>
              <a:rPr lang="en-US" sz="3200">
                <a:latin typeface="Open Sans ExtraBold"/>
                <a:ea typeface="Open Sans ExtraBold"/>
                <a:cs typeface="Open Sans ExtraBold"/>
                <a:sym typeface="Open Sans ExtraBold"/>
              </a:rPr>
              <a:t>Course Objectives</a:t>
            </a:r>
            <a:endParaRPr sz="3200"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grpSp>
        <p:nvGrpSpPr>
          <p:cNvPr id="411" name="Google Shape;411;p3"/>
          <p:cNvGrpSpPr/>
          <p:nvPr/>
        </p:nvGrpSpPr>
        <p:grpSpPr>
          <a:xfrm>
            <a:off x="707399" y="1824303"/>
            <a:ext cx="11793208" cy="6085615"/>
            <a:chOff x="232348" y="1519503"/>
            <a:chExt cx="11793208" cy="6085615"/>
          </a:xfrm>
        </p:grpSpPr>
        <p:sp>
          <p:nvSpPr>
            <p:cNvPr id="412" name="Google Shape;412;p3"/>
            <p:cNvSpPr/>
            <p:nvPr/>
          </p:nvSpPr>
          <p:spPr>
            <a:xfrm>
              <a:off x="232348" y="1519503"/>
              <a:ext cx="11793208" cy="6085615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25400" cap="flat" cmpd="sng">
              <a:solidFill>
                <a:srgbClr val="D0CECE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" name="Google Shape;413;p3"/>
            <p:cNvSpPr txBox="1"/>
            <p:nvPr/>
          </p:nvSpPr>
          <p:spPr>
            <a:xfrm>
              <a:off x="729046" y="1862392"/>
              <a:ext cx="11040418" cy="486282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2200" b="0" i="0" u="none" strike="noStrike" cap="none" dirty="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By the end of this course, you will be able to: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marL="342900" marR="0" lvl="0" indent="-342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Char char="•"/>
              </a:pPr>
              <a:r>
                <a:rPr lang="en-US" sz="2200" b="0" i="0" u="none" strike="noStrike" cap="none" dirty="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 Solve complex problems using neural networks</a:t>
              </a:r>
              <a:endParaRPr dirty="0"/>
            </a:p>
            <a:p>
              <a:pPr marL="342900" marR="0" lvl="0" indent="-203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endParaRPr sz="2200" b="0" i="0" u="none" strike="noStrike" cap="none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marL="342900" marR="0" lvl="0" indent="-342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Char char="•"/>
              </a:pPr>
              <a:r>
                <a:rPr lang="en-US" sz="2200" dirty="0">
                  <a:latin typeface="Open Sans"/>
                  <a:ea typeface="Open Sans"/>
                  <a:cs typeface="Open Sans"/>
                  <a:sym typeface="Open Sans"/>
                </a:rPr>
                <a:t>Configure</a:t>
              </a:r>
              <a:r>
                <a:rPr lang="en-US" sz="2200" b="0" i="0" u="none" strike="noStrike" cap="none" dirty="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 deep learning algorithms and learn how to train deep networks</a:t>
              </a:r>
              <a:endParaRPr dirty="0"/>
            </a:p>
            <a:p>
              <a:pPr marL="342900" marR="0" lvl="0" indent="-203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endParaRPr sz="2200" b="0" i="0" u="none" strike="noStrike" cap="none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marL="342900" marR="0" lvl="0" indent="-342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Char char="•"/>
              </a:pPr>
              <a:r>
                <a:rPr lang="en-US" sz="2200" b="0" i="0" u="none" strike="noStrike" cap="none" dirty="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  <a:extLst>
                    <a:ext uri="http://customooxmlschemas.google.com/">
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textRoundtripDataId="0"/>
                    </a:ext>
                  </a:extLst>
                </a:rPr>
                <a:t>Use various </a:t>
              </a:r>
              <a:r>
                <a:rPr lang="en-US" sz="2200" dirty="0">
                  <a:latin typeface="Open Sans"/>
                  <a:ea typeface="Open Sans"/>
                  <a:cs typeface="Open Sans"/>
                  <a:sym typeface="Open Sans"/>
                  <a:extLst>
                    <a:ext uri="http://customooxmlschemas.google.com/">
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textRoundtripDataId="0"/>
                    </a:ext>
                  </a:extLst>
                </a:rPr>
                <a:t>frameworks </a:t>
              </a:r>
              <a:r>
                <a:rPr lang="en-US" sz="2200" b="0" i="0" u="none" strike="noStrike" cap="none" dirty="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  <a:extLst>
                    <a:ext uri="http://customooxmlschemas.google.com/">
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textRoundtripDataId="0"/>
                    </a:ext>
                  </a:extLst>
                </a:rPr>
                <a:t>required for creating neural networks along with their functionalities</a:t>
              </a:r>
              <a:endParaRPr dirty="0">
                <a:extLst>
                  <a:ext uri="http://customooxmlschemas.google.com/">
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textRoundtripDataId="1"/>
                  </a:ext>
                </a:extLst>
              </a:endParaRPr>
            </a:p>
            <a:p>
              <a:pPr marL="342900" marR="0" lvl="0" indent="-203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endParaRPr sz="2200" b="0" i="0" u="none" strike="noStrike" cap="none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  <a:extLst>
                  <a:ext uri="http://customooxmlschemas.google.com/">
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textRoundtripDataId="2"/>
                  </a:ext>
                </a:extLst>
              </a:endParaRPr>
            </a:p>
            <a:p>
              <a:pPr marL="342900" marR="0" lvl="0" indent="-342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Char char="•"/>
              </a:pPr>
              <a:r>
                <a:rPr lang="en-US" sz="2200" dirty="0">
                  <a:latin typeface="Open Sans"/>
                  <a:ea typeface="Open Sans"/>
                  <a:cs typeface="Open Sans"/>
                  <a:sym typeface="Open Sans"/>
                  <a:extLst>
                    <a:ext uri="http://customooxmlschemas.google.com/">
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textRoundtripDataId="3"/>
                    </a:ext>
                  </a:extLst>
                </a:rPr>
                <a:t>Perform image classification using CNNs</a:t>
              </a:r>
            </a:p>
            <a:p>
              <a:pPr marL="342900" marR="0" lvl="0" indent="-342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Char char="•"/>
              </a:pPr>
              <a:endParaRPr lang="en-US" sz="2200" b="0" i="0" u="none" strike="noStrike" cap="none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  <a:extLst>
                  <a:ext uri="http://customooxmlschemas.google.com/">
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textRoundtripDataId="3"/>
                  </a:ext>
                </a:extLst>
              </a:endParaRPr>
            </a:p>
            <a:p>
              <a:pPr marL="342900" marR="0" lvl="0" indent="-342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Char char="•"/>
              </a:pPr>
              <a:r>
                <a:rPr lang="en-US" sz="2200" b="0" i="0" u="none" strike="noStrike" cap="none" dirty="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  <a:extLst>
                    <a:ext uri="http://customooxmlschemas.google.com/">
  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textRoundtripDataId="3"/>
                    </a:ext>
                  </a:extLst>
                </a:rPr>
                <a:t>Work on sequential data with LSTMs</a:t>
              </a:r>
            </a:p>
            <a:p>
              <a:pPr marL="342900" marR="0" lvl="0" indent="-342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Char char="•"/>
              </a:pPr>
              <a:endParaRPr sz="2200" b="0" i="0" u="none" strike="noStrike" cap="none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marL="342900" marR="0" lvl="0" indent="-342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Char char="•"/>
              </a:pPr>
              <a:endParaRPr sz="2200" b="0" i="0" u="none" strike="noStrike" cap="none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pic>
        <p:nvPicPr>
          <p:cNvPr id="414" name="Google Shape;414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51938" y="633807"/>
            <a:ext cx="5720863" cy="567453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640687" y="2976377"/>
            <a:ext cx="3486257" cy="34862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4"/>
          <p:cNvSpPr txBox="1">
            <a:spLocks noGrp="1"/>
          </p:cNvSpPr>
          <p:nvPr>
            <p:ph type="title"/>
          </p:nvPr>
        </p:nvSpPr>
        <p:spPr>
          <a:xfrm>
            <a:off x="3078" y="319675"/>
            <a:ext cx="16258032" cy="665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Open Sans ExtraBold"/>
              <a:buNone/>
            </a:pPr>
            <a:r>
              <a:rPr lang="en-US" sz="3200">
                <a:latin typeface="Open Sans ExtraBold"/>
                <a:ea typeface="Open Sans ExtraBold"/>
                <a:cs typeface="Open Sans ExtraBold"/>
                <a:sym typeface="Open Sans ExtraBold"/>
              </a:rPr>
              <a:t>Course Prerequisites</a:t>
            </a:r>
            <a:endParaRPr sz="3200"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pic>
        <p:nvPicPr>
          <p:cNvPr id="421" name="Google Shape;421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89242" y="633807"/>
            <a:ext cx="6568750" cy="567453"/>
          </a:xfrm>
          <a:prstGeom prst="rect">
            <a:avLst/>
          </a:prstGeom>
          <a:noFill/>
          <a:ln>
            <a:noFill/>
          </a:ln>
        </p:spPr>
      </p:pic>
      <p:sp>
        <p:nvSpPr>
          <p:cNvPr id="422" name="Google Shape;422;p4"/>
          <p:cNvSpPr/>
          <p:nvPr/>
        </p:nvSpPr>
        <p:spPr>
          <a:xfrm>
            <a:off x="3177623" y="1400434"/>
            <a:ext cx="9900753" cy="80152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5400" cap="flat" cmpd="sng">
            <a:solidFill>
              <a:srgbClr val="D0CEC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The course requires prior knowledge of the following technologies:</a:t>
            </a:r>
            <a:endParaRPr sz="22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23" name="Google Shape;423;p4"/>
          <p:cNvSpPr txBox="1"/>
          <p:nvPr/>
        </p:nvSpPr>
        <p:spPr>
          <a:xfrm>
            <a:off x="3267785" y="7502817"/>
            <a:ext cx="3156107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Python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4" name="Google Shape;424;p4"/>
          <p:cNvSpPr txBox="1"/>
          <p:nvPr/>
        </p:nvSpPr>
        <p:spPr>
          <a:xfrm>
            <a:off x="10034390" y="7429640"/>
            <a:ext cx="3156107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Machine Learning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5" name="Google Shape;425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984242" y="3123545"/>
            <a:ext cx="3810000" cy="381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A picture containing ball&#10;&#10;Description automatically generated">
            <a:extLst>
              <a:ext uri="{FF2B5EF4-FFF2-40B4-BE49-F238E27FC236}">
                <a16:creationId xmlns:a16="http://schemas.microsoft.com/office/drawing/2014/main" id="{33C929A0-0881-4320-AE08-C8221FE6533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215" t="6931" r="6582" b="30000"/>
          <a:stretch/>
        </p:blipFill>
        <p:spPr>
          <a:xfrm>
            <a:off x="8691949" y="3123545"/>
            <a:ext cx="4985025" cy="393893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5"/>
          <p:cNvSpPr txBox="1">
            <a:spLocks noGrp="1"/>
          </p:cNvSpPr>
          <p:nvPr>
            <p:ph type="title"/>
          </p:nvPr>
        </p:nvSpPr>
        <p:spPr>
          <a:xfrm>
            <a:off x="3078" y="319675"/>
            <a:ext cx="16258032" cy="665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Open Sans ExtraBold"/>
              <a:buNone/>
            </a:pPr>
            <a:r>
              <a:rPr lang="en-US" sz="3200">
                <a:latin typeface="Open Sans ExtraBold"/>
                <a:ea typeface="Open Sans ExtraBold"/>
                <a:cs typeface="Open Sans ExtraBold"/>
                <a:sym typeface="Open Sans ExtraBold"/>
              </a:rPr>
              <a:t>Course Outline</a:t>
            </a:r>
            <a:endParaRPr sz="3200"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cxnSp>
        <p:nvCxnSpPr>
          <p:cNvPr id="432" name="Google Shape;432;p5"/>
          <p:cNvCxnSpPr/>
          <p:nvPr/>
        </p:nvCxnSpPr>
        <p:spPr>
          <a:xfrm>
            <a:off x="379417" y="4943627"/>
            <a:ext cx="15880819" cy="15080"/>
          </a:xfrm>
          <a:prstGeom prst="straightConnector1">
            <a:avLst/>
          </a:prstGeom>
          <a:noFill/>
          <a:ln w="9525" cap="flat" cmpd="sng">
            <a:solidFill>
              <a:srgbClr val="323F4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33" name="Google Shape;433;p5"/>
          <p:cNvCxnSpPr/>
          <p:nvPr/>
        </p:nvCxnSpPr>
        <p:spPr>
          <a:xfrm rot="5400000">
            <a:off x="2170718" y="4372212"/>
            <a:ext cx="1129305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oval" w="med" len="med"/>
          </a:ln>
        </p:spPr>
      </p:cxnSp>
      <p:sp>
        <p:nvSpPr>
          <p:cNvPr id="434" name="Google Shape;434;p5"/>
          <p:cNvSpPr/>
          <p:nvPr/>
        </p:nvSpPr>
        <p:spPr>
          <a:xfrm>
            <a:off x="2114899" y="2549144"/>
            <a:ext cx="1243243" cy="1243568"/>
          </a:xfrm>
          <a:prstGeom prst="arc">
            <a:avLst>
              <a:gd name="adj1" fmla="val 918567"/>
              <a:gd name="adj2" fmla="val 9672644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89"/>
              <a:buFont typeface="Arial"/>
              <a:buNone/>
            </a:pPr>
            <a:endParaRPr sz="889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5" name="Google Shape;435;p5"/>
          <p:cNvSpPr/>
          <p:nvPr/>
        </p:nvSpPr>
        <p:spPr>
          <a:xfrm>
            <a:off x="2250364" y="2684772"/>
            <a:ext cx="972309" cy="97230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6" name="Google Shape;436;p5"/>
          <p:cNvSpPr txBox="1"/>
          <p:nvPr/>
        </p:nvSpPr>
        <p:spPr>
          <a:xfrm>
            <a:off x="1008990" y="5350028"/>
            <a:ext cx="3334406" cy="1785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200" b="1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Artificial Neural Networks: Understand the functionin</a:t>
            </a:r>
            <a:r>
              <a:rPr lang="en-IN" sz="2200" b="1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g of neural networks</a:t>
            </a:r>
            <a:endParaRPr sz="2200" b="1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437" name="Google Shape;437;p5"/>
          <p:cNvCxnSpPr/>
          <p:nvPr/>
        </p:nvCxnSpPr>
        <p:spPr>
          <a:xfrm rot="-5400000">
            <a:off x="5737600" y="5508279"/>
            <a:ext cx="1129305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oval" w="med" len="med"/>
          </a:ln>
        </p:spPr>
      </p:cxnSp>
      <p:sp>
        <p:nvSpPr>
          <p:cNvPr id="438" name="Google Shape;438;p5"/>
          <p:cNvSpPr/>
          <p:nvPr/>
        </p:nvSpPr>
        <p:spPr>
          <a:xfrm rot="10800000" flipH="1">
            <a:off x="5681786" y="6087779"/>
            <a:ext cx="1243243" cy="1243568"/>
          </a:xfrm>
          <a:prstGeom prst="arc">
            <a:avLst>
              <a:gd name="adj1" fmla="val 918567"/>
              <a:gd name="adj2" fmla="val 9672644"/>
            </a:avLst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89"/>
              <a:buFont typeface="Arial"/>
              <a:buNone/>
            </a:pPr>
            <a:endParaRPr sz="889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9" name="Google Shape;439;p5"/>
          <p:cNvSpPr/>
          <p:nvPr/>
        </p:nvSpPr>
        <p:spPr>
          <a:xfrm>
            <a:off x="5817248" y="6223408"/>
            <a:ext cx="972309" cy="97230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0" name="Google Shape;440;p5"/>
          <p:cNvSpPr txBox="1"/>
          <p:nvPr/>
        </p:nvSpPr>
        <p:spPr>
          <a:xfrm>
            <a:off x="4304709" y="3464004"/>
            <a:ext cx="4260036" cy="1446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200" b="1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AI and Deep Learning Introduction: Get exposed to usages of deep learning at a use case level</a:t>
            </a:r>
            <a:endParaRPr sz="2200" b="1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441" name="Google Shape;441;p5"/>
          <p:cNvCxnSpPr/>
          <p:nvPr/>
        </p:nvCxnSpPr>
        <p:spPr>
          <a:xfrm rot="5400000">
            <a:off x="9218416" y="4363070"/>
            <a:ext cx="1129305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oval" w="med" len="med"/>
          </a:ln>
        </p:spPr>
      </p:cxnSp>
      <p:sp>
        <p:nvSpPr>
          <p:cNvPr id="442" name="Google Shape;442;p5"/>
          <p:cNvSpPr/>
          <p:nvPr/>
        </p:nvSpPr>
        <p:spPr>
          <a:xfrm>
            <a:off x="9162598" y="2540003"/>
            <a:ext cx="1243243" cy="1243568"/>
          </a:xfrm>
          <a:prstGeom prst="arc">
            <a:avLst>
              <a:gd name="adj1" fmla="val 918567"/>
              <a:gd name="adj2" fmla="val 9672644"/>
            </a:avLst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89"/>
              <a:buFont typeface="Arial"/>
              <a:buNone/>
            </a:pPr>
            <a:endParaRPr sz="889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3" name="Google Shape;443;p5"/>
          <p:cNvSpPr/>
          <p:nvPr/>
        </p:nvSpPr>
        <p:spPr>
          <a:xfrm>
            <a:off x="9298063" y="2675630"/>
            <a:ext cx="972309" cy="97230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4" name="Google Shape;444;p5"/>
          <p:cNvSpPr txBox="1"/>
          <p:nvPr/>
        </p:nvSpPr>
        <p:spPr>
          <a:xfrm>
            <a:off x="8355295" y="5394688"/>
            <a:ext cx="3233507" cy="2462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Deep Neural Network and Tools: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Get exposed to different frameworks for building a deep neural model in Python</a:t>
            </a:r>
            <a:r>
              <a:rPr lang="en-US" sz="2200" b="1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22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445" name="Google Shape;445;p5"/>
          <p:cNvCxnSpPr/>
          <p:nvPr/>
        </p:nvCxnSpPr>
        <p:spPr>
          <a:xfrm rot="-5400000">
            <a:off x="12714996" y="5523360"/>
            <a:ext cx="1129305" cy="0"/>
          </a:xfrm>
          <a:prstGeom prst="straightConnector1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oval" w="med" len="med"/>
          </a:ln>
        </p:spPr>
      </p:cxnSp>
      <p:sp>
        <p:nvSpPr>
          <p:cNvPr id="446" name="Google Shape;446;p5"/>
          <p:cNvSpPr/>
          <p:nvPr/>
        </p:nvSpPr>
        <p:spPr>
          <a:xfrm rot="10800000" flipH="1">
            <a:off x="12659180" y="6102860"/>
            <a:ext cx="1243243" cy="1243568"/>
          </a:xfrm>
          <a:prstGeom prst="arc">
            <a:avLst>
              <a:gd name="adj1" fmla="val 918567"/>
              <a:gd name="adj2" fmla="val 9672644"/>
            </a:avLst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89"/>
              <a:buFont typeface="Arial"/>
              <a:buNone/>
            </a:pPr>
            <a:endParaRPr sz="889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7" name="Google Shape;447;p5"/>
          <p:cNvSpPr/>
          <p:nvPr/>
        </p:nvSpPr>
        <p:spPr>
          <a:xfrm>
            <a:off x="12794643" y="6238489"/>
            <a:ext cx="972309" cy="97230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8" name="Google Shape;448;p5"/>
          <p:cNvSpPr txBox="1"/>
          <p:nvPr/>
        </p:nvSpPr>
        <p:spPr>
          <a:xfrm>
            <a:off x="11599066" y="2794258"/>
            <a:ext cx="3866913" cy="21236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/>
            <a:r>
              <a:rPr lang="en-US" sz="2200" b="1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Deep Neural Net optimization, tuning, interpretability: Learn to optimize and tune your deep learning models for enhanced performance</a:t>
            </a:r>
            <a:endParaRPr sz="2200" b="1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57" name="Google Shape;45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08345" y="633807"/>
            <a:ext cx="5464456" cy="5674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6"/>
          <p:cNvSpPr txBox="1">
            <a:spLocks noGrp="1"/>
          </p:cNvSpPr>
          <p:nvPr>
            <p:ph type="title"/>
          </p:nvPr>
        </p:nvSpPr>
        <p:spPr>
          <a:xfrm>
            <a:off x="3078" y="319675"/>
            <a:ext cx="16258032" cy="665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Open Sans ExtraBold"/>
              <a:buNone/>
            </a:pPr>
            <a:r>
              <a:rPr lang="en-US" sz="3200">
                <a:latin typeface="Open Sans ExtraBold"/>
                <a:ea typeface="Open Sans ExtraBold"/>
                <a:cs typeface="Open Sans ExtraBold"/>
                <a:sym typeface="Open Sans ExtraBold"/>
              </a:rPr>
              <a:t>Course Outline</a:t>
            </a:r>
            <a:endParaRPr sz="3200"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cxnSp>
        <p:nvCxnSpPr>
          <p:cNvPr id="463" name="Google Shape;463;p6"/>
          <p:cNvCxnSpPr/>
          <p:nvPr/>
        </p:nvCxnSpPr>
        <p:spPr>
          <a:xfrm>
            <a:off x="437751" y="4943627"/>
            <a:ext cx="15747911" cy="0"/>
          </a:xfrm>
          <a:prstGeom prst="straightConnector1">
            <a:avLst/>
          </a:prstGeom>
          <a:noFill/>
          <a:ln w="9525" cap="flat" cmpd="sng">
            <a:solidFill>
              <a:srgbClr val="323F4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72" name="Google Shape;472;p6"/>
          <p:cNvCxnSpPr/>
          <p:nvPr/>
        </p:nvCxnSpPr>
        <p:spPr>
          <a:xfrm rot="5400000">
            <a:off x="3500930" y="4363070"/>
            <a:ext cx="1129305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oval" w="med" len="med"/>
          </a:ln>
        </p:spPr>
      </p:cxnSp>
      <p:sp>
        <p:nvSpPr>
          <p:cNvPr id="473" name="Google Shape;473;p6"/>
          <p:cNvSpPr/>
          <p:nvPr/>
        </p:nvSpPr>
        <p:spPr>
          <a:xfrm>
            <a:off x="3445112" y="2540003"/>
            <a:ext cx="1243243" cy="1243568"/>
          </a:xfrm>
          <a:prstGeom prst="arc">
            <a:avLst>
              <a:gd name="adj1" fmla="val 918567"/>
              <a:gd name="adj2" fmla="val 9672644"/>
            </a:avLst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89"/>
              <a:buFont typeface="Arial"/>
              <a:buNone/>
            </a:pPr>
            <a:endParaRPr sz="889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4" name="Google Shape;474;p6"/>
          <p:cNvSpPr/>
          <p:nvPr/>
        </p:nvSpPr>
        <p:spPr>
          <a:xfrm>
            <a:off x="3580577" y="2675630"/>
            <a:ext cx="972309" cy="97230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dirty="0">
                <a:solidFill>
                  <a:srgbClr val="FFFFFF"/>
                </a:solidFill>
              </a:rPr>
              <a:t>5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5" name="Google Shape;475;p6"/>
          <p:cNvSpPr txBox="1"/>
          <p:nvPr/>
        </p:nvSpPr>
        <p:spPr>
          <a:xfrm>
            <a:off x="2380596" y="5242030"/>
            <a:ext cx="3358047" cy="1785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200" b="1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Convolutional Neural Net: Understand the working of CNN and use it for image classification</a:t>
            </a:r>
            <a:endParaRPr sz="2200" b="1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476" name="Google Shape;476;p6"/>
          <p:cNvCxnSpPr/>
          <p:nvPr/>
        </p:nvCxnSpPr>
        <p:spPr>
          <a:xfrm rot="-5400000">
            <a:off x="7696304" y="5523360"/>
            <a:ext cx="1129305" cy="0"/>
          </a:xfrm>
          <a:prstGeom prst="straightConnector1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oval" w="med" len="med"/>
          </a:ln>
        </p:spPr>
      </p:cxnSp>
      <p:sp>
        <p:nvSpPr>
          <p:cNvPr id="477" name="Google Shape;477;p6"/>
          <p:cNvSpPr/>
          <p:nvPr/>
        </p:nvSpPr>
        <p:spPr>
          <a:xfrm rot="10800000" flipH="1">
            <a:off x="7640488" y="6102860"/>
            <a:ext cx="1243243" cy="1243568"/>
          </a:xfrm>
          <a:prstGeom prst="arc">
            <a:avLst>
              <a:gd name="adj1" fmla="val 918567"/>
              <a:gd name="adj2" fmla="val 9672644"/>
            </a:avLst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89"/>
              <a:buFont typeface="Arial"/>
              <a:buNone/>
            </a:pPr>
            <a:endParaRPr sz="889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8" name="Google Shape;478;p6"/>
          <p:cNvSpPr/>
          <p:nvPr/>
        </p:nvSpPr>
        <p:spPr>
          <a:xfrm>
            <a:off x="7775951" y="6238489"/>
            <a:ext cx="972309" cy="97230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dirty="0">
                <a:solidFill>
                  <a:srgbClr val="FFFFFF"/>
                </a:solidFill>
              </a:rPr>
              <a:t>6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9" name="Google Shape;479;p6"/>
          <p:cNvSpPr txBox="1"/>
          <p:nvPr/>
        </p:nvSpPr>
        <p:spPr>
          <a:xfrm>
            <a:off x="6500610" y="3523860"/>
            <a:ext cx="3520691" cy="1107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200" b="1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Recurrent Neura</a:t>
            </a:r>
            <a:r>
              <a:rPr lang="en-IN" sz="2200" b="1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l Networks: Use RNNs to model sequential data</a:t>
            </a:r>
            <a:endParaRPr sz="2200" b="1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480" name="Google Shape;480;p6"/>
          <p:cNvCxnSpPr/>
          <p:nvPr/>
        </p:nvCxnSpPr>
        <p:spPr>
          <a:xfrm rot="5400000">
            <a:off x="12110271" y="4372212"/>
            <a:ext cx="1129305" cy="0"/>
          </a:xfrm>
          <a:prstGeom prst="straightConnector1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oval" w="med" len="med"/>
          </a:ln>
        </p:spPr>
      </p:cxnSp>
      <p:sp>
        <p:nvSpPr>
          <p:cNvPr id="481" name="Google Shape;481;p6"/>
          <p:cNvSpPr/>
          <p:nvPr/>
        </p:nvSpPr>
        <p:spPr>
          <a:xfrm>
            <a:off x="12054452" y="2549144"/>
            <a:ext cx="1243243" cy="1243568"/>
          </a:xfrm>
          <a:prstGeom prst="arc">
            <a:avLst>
              <a:gd name="adj1" fmla="val 918567"/>
              <a:gd name="adj2" fmla="val 9672644"/>
            </a:avLst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89"/>
              <a:buFont typeface="Arial"/>
              <a:buNone/>
            </a:pPr>
            <a:endParaRPr sz="889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2" name="Google Shape;482;p6"/>
          <p:cNvSpPr/>
          <p:nvPr/>
        </p:nvSpPr>
        <p:spPr>
          <a:xfrm>
            <a:off x="12189917" y="2684772"/>
            <a:ext cx="972309" cy="972309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dirty="0">
                <a:solidFill>
                  <a:srgbClr val="FFFFFF"/>
                </a:solidFill>
              </a:rPr>
              <a:t>7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3" name="Google Shape;483;p6"/>
          <p:cNvSpPr txBox="1"/>
          <p:nvPr/>
        </p:nvSpPr>
        <p:spPr>
          <a:xfrm>
            <a:off x="10914578" y="5265373"/>
            <a:ext cx="3520691" cy="1785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200" b="1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Autoencoders: Learn autoencoders to learn efficient data </a:t>
            </a:r>
            <a:r>
              <a:rPr lang="en-IN" sz="2200" b="1" i="0" u="none" strike="noStrike" cap="none" dirty="0" err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codings</a:t>
            </a:r>
            <a:r>
              <a:rPr lang="en-IN" sz="2200" b="1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in an unsupervised manner</a:t>
            </a:r>
            <a:endParaRPr sz="2200" b="1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88" name="Google Shape;488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08345" y="633807"/>
            <a:ext cx="5464456" cy="5674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7"/>
          <p:cNvSpPr txBox="1">
            <a:spLocks noGrp="1"/>
          </p:cNvSpPr>
          <p:nvPr>
            <p:ph type="title"/>
          </p:nvPr>
        </p:nvSpPr>
        <p:spPr>
          <a:xfrm>
            <a:off x="3078" y="319675"/>
            <a:ext cx="16258032" cy="665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Open Sans ExtraBold"/>
              <a:buNone/>
            </a:pPr>
            <a:r>
              <a:rPr lang="en-US" sz="3200">
                <a:latin typeface="Open Sans ExtraBold"/>
                <a:ea typeface="Open Sans ExtraBold"/>
                <a:cs typeface="Open Sans ExtraBold"/>
                <a:sym typeface="Open Sans ExtraBold"/>
              </a:rPr>
              <a:t>Project Highlights</a:t>
            </a:r>
            <a:endParaRPr sz="3200"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grpSp>
        <p:nvGrpSpPr>
          <p:cNvPr id="494" name="Google Shape;494;p7"/>
          <p:cNvGrpSpPr/>
          <p:nvPr/>
        </p:nvGrpSpPr>
        <p:grpSpPr>
          <a:xfrm>
            <a:off x="304800" y="0"/>
            <a:ext cx="3940312" cy="9144000"/>
            <a:chOff x="0" y="0"/>
            <a:chExt cx="5329674" cy="9144000"/>
          </a:xfrm>
        </p:grpSpPr>
        <p:sp>
          <p:nvSpPr>
            <p:cNvPr id="495" name="Google Shape;495;p7"/>
            <p:cNvSpPr/>
            <p:nvPr/>
          </p:nvSpPr>
          <p:spPr>
            <a:xfrm>
              <a:off x="0" y="0"/>
              <a:ext cx="5329674" cy="9144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endParaRPr sz="32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96" name="Google Shape;496;p7"/>
            <p:cNvSpPr txBox="1"/>
            <p:nvPr/>
          </p:nvSpPr>
          <p:spPr>
            <a:xfrm>
              <a:off x="372131" y="1442405"/>
              <a:ext cx="4606858" cy="5847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en-US" sz="3200" b="0" i="0" u="sng" strike="noStrike" cap="none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rPr>
                <a:t>Skills Covered: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" name="Google Shape;497;p7"/>
            <p:cNvSpPr txBox="1"/>
            <p:nvPr/>
          </p:nvSpPr>
          <p:spPr>
            <a:xfrm>
              <a:off x="241613" y="2228539"/>
              <a:ext cx="3915171" cy="212361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457200" marR="0" lvl="0" indent="-457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200"/>
                <a:buFont typeface="Arial"/>
                <a:buAutoNum type="arabicPeriod"/>
              </a:pPr>
              <a:r>
                <a:rPr lang="en-US" sz="2200" b="0" i="0" u="none" strike="noStrike" cap="none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rPr>
                <a:t>ANN, CNN, and RNN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200"/>
                <a:buFont typeface="Arial"/>
                <a:buNone/>
              </a:pPr>
              <a:endParaRPr sz="22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200"/>
                <a:buFont typeface="Arial"/>
                <a:buNone/>
              </a:pPr>
              <a:endParaRPr sz="22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 b="0" i="0" u="none" strike="noStrike" cap="none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rPr>
                <a:t>2.  Auto</a:t>
              </a:r>
              <a:r>
                <a:rPr lang="en-US" sz="2200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rPr>
                <a:t>e</a:t>
              </a:r>
              <a:r>
                <a:rPr lang="en-US" sz="2200" b="0" i="0" u="none" strike="noStrike" cap="none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rPr>
                <a:t>ncoders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200"/>
                <a:buFont typeface="Arial"/>
                <a:buNone/>
              </a:pPr>
              <a:endParaRPr sz="22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pic>
        <p:nvPicPr>
          <p:cNvPr id="499" name="Google Shape;499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73543" y="655199"/>
            <a:ext cx="5308914" cy="567453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8D1AEC2-E154-44A6-BFA6-0D555CDA4D59}"/>
              </a:ext>
            </a:extLst>
          </p:cNvPr>
          <p:cNvSpPr/>
          <p:nvPr/>
        </p:nvSpPr>
        <p:spPr>
          <a:xfrm>
            <a:off x="8844456" y="2041927"/>
            <a:ext cx="5682641" cy="1682244"/>
          </a:xfrm>
          <a:prstGeom prst="roundRect">
            <a:avLst/>
          </a:prstGeom>
          <a:solidFill>
            <a:srgbClr val="FF8966"/>
          </a:solidFill>
          <a:ln>
            <a:solidFill>
              <a:srgbClr val="8397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PUBG Players Finishing Placement Prediction (Practice Project)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7C72589-AEF0-4BE0-B794-10B55542D8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5941" y="1734792"/>
            <a:ext cx="4163650" cy="229651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630E88BC-48F8-4389-B11A-BAD5A69FF950}"/>
              </a:ext>
            </a:extLst>
          </p:cNvPr>
          <p:cNvSpPr/>
          <p:nvPr/>
        </p:nvSpPr>
        <p:spPr>
          <a:xfrm>
            <a:off x="8844456" y="5419829"/>
            <a:ext cx="5682641" cy="1682244"/>
          </a:xfrm>
          <a:prstGeom prst="roundRect">
            <a:avLst/>
          </a:prstGeom>
          <a:solidFill>
            <a:srgbClr val="FF8966"/>
          </a:solidFill>
          <a:ln>
            <a:solidFill>
              <a:srgbClr val="8397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Lending Club Loan Data Analysis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E001D95C-3FB0-42DB-BA74-DAC4D96898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67262" y="5112695"/>
            <a:ext cx="4163650" cy="243413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"/>
          <p:cNvSpPr txBox="1">
            <a:spLocks noGrp="1"/>
          </p:cNvSpPr>
          <p:nvPr>
            <p:ph type="title"/>
          </p:nvPr>
        </p:nvSpPr>
        <p:spPr>
          <a:xfrm>
            <a:off x="3078" y="319675"/>
            <a:ext cx="16258032" cy="665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Open Sans ExtraBold"/>
              <a:buNone/>
            </a:pPr>
            <a:r>
              <a:rPr lang="en-US" sz="3200">
                <a:latin typeface="Open Sans ExtraBold"/>
                <a:ea typeface="Open Sans ExtraBold"/>
                <a:cs typeface="Open Sans ExtraBold"/>
                <a:sym typeface="Open Sans ExtraBold"/>
              </a:rPr>
              <a:t>Course Completion Criteria</a:t>
            </a:r>
            <a:endParaRPr sz="3200"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pic>
        <p:nvPicPr>
          <p:cNvPr id="508" name="Google Shape;508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98776" y="633807"/>
            <a:ext cx="8080310" cy="56745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9" name="Google Shape;509;p8"/>
          <p:cNvGrpSpPr/>
          <p:nvPr/>
        </p:nvGrpSpPr>
        <p:grpSpPr>
          <a:xfrm rot="-5400000">
            <a:off x="8270399" y="2702670"/>
            <a:ext cx="1556386" cy="3214446"/>
            <a:chOff x="11662085" y="6398163"/>
            <a:chExt cx="2334579" cy="4821669"/>
          </a:xfrm>
        </p:grpSpPr>
        <p:sp>
          <p:nvSpPr>
            <p:cNvPr id="510" name="Google Shape;510;p8"/>
            <p:cNvSpPr/>
            <p:nvPr/>
          </p:nvSpPr>
          <p:spPr>
            <a:xfrm>
              <a:off x="12238256" y="6398163"/>
              <a:ext cx="1187673" cy="3916586"/>
            </a:xfrm>
            <a:custGeom>
              <a:avLst/>
              <a:gdLst/>
              <a:ahLst/>
              <a:cxnLst/>
              <a:rect l="l" t="t" r="r" b="b"/>
              <a:pathLst>
                <a:path w="1934" h="6365" extrusionOk="0">
                  <a:moveTo>
                    <a:pt x="0" y="6364"/>
                  </a:moveTo>
                  <a:lnTo>
                    <a:pt x="0" y="0"/>
                  </a:lnTo>
                  <a:lnTo>
                    <a:pt x="1933" y="1529"/>
                  </a:lnTo>
                  <a:lnTo>
                    <a:pt x="1933" y="6364"/>
                  </a:lnTo>
                  <a:lnTo>
                    <a:pt x="0" y="63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67"/>
                <a:buFont typeface="Arial"/>
                <a:buNone/>
              </a:pPr>
              <a:endParaRPr sz="2667" b="0" i="0" u="none" strike="noStrike" cap="none">
                <a:solidFill>
                  <a:srgbClr val="44546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1" name="Google Shape;511;p8"/>
            <p:cNvSpPr/>
            <p:nvPr/>
          </p:nvSpPr>
          <p:spPr>
            <a:xfrm>
              <a:off x="11662085" y="10214185"/>
              <a:ext cx="2334579" cy="1005647"/>
            </a:xfrm>
            <a:custGeom>
              <a:avLst/>
              <a:gdLst/>
              <a:ahLst/>
              <a:cxnLst/>
              <a:rect l="l" t="t" r="r" b="b"/>
              <a:pathLst>
                <a:path w="3798" h="1642" extrusionOk="0">
                  <a:moveTo>
                    <a:pt x="1895" y="1641"/>
                  </a:moveTo>
                  <a:lnTo>
                    <a:pt x="3797" y="0"/>
                  </a:lnTo>
                  <a:lnTo>
                    <a:pt x="1895" y="0"/>
                  </a:lnTo>
                  <a:lnTo>
                    <a:pt x="0" y="0"/>
                  </a:lnTo>
                  <a:lnTo>
                    <a:pt x="1895" y="164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67"/>
                <a:buFont typeface="Arial"/>
                <a:buNone/>
              </a:pPr>
              <a:endParaRPr sz="2667" b="0" i="0" u="none" strike="noStrike" cap="none">
                <a:solidFill>
                  <a:srgbClr val="44546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12" name="Google Shape;512;p8"/>
          <p:cNvGrpSpPr/>
          <p:nvPr/>
        </p:nvGrpSpPr>
        <p:grpSpPr>
          <a:xfrm rot="-5400000">
            <a:off x="6809946" y="1450648"/>
            <a:ext cx="1560010" cy="4131305"/>
            <a:chOff x="12849758" y="3522557"/>
            <a:chExt cx="2340015" cy="6196958"/>
          </a:xfrm>
        </p:grpSpPr>
        <p:sp>
          <p:nvSpPr>
            <p:cNvPr id="513" name="Google Shape;513;p8"/>
            <p:cNvSpPr/>
            <p:nvPr/>
          </p:nvSpPr>
          <p:spPr>
            <a:xfrm>
              <a:off x="13428647" y="4427639"/>
              <a:ext cx="1182237" cy="5291876"/>
            </a:xfrm>
            <a:custGeom>
              <a:avLst/>
              <a:gdLst/>
              <a:ahLst/>
              <a:cxnLst/>
              <a:rect l="l" t="t" r="r" b="b"/>
              <a:pathLst>
                <a:path w="1927" h="8596" extrusionOk="0">
                  <a:moveTo>
                    <a:pt x="0" y="0"/>
                  </a:moveTo>
                  <a:lnTo>
                    <a:pt x="0" y="8595"/>
                  </a:lnTo>
                  <a:lnTo>
                    <a:pt x="1926" y="7072"/>
                  </a:lnTo>
                  <a:lnTo>
                    <a:pt x="1926" y="0"/>
                  </a:ln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67"/>
                <a:buFont typeface="Arial"/>
                <a:buNone/>
              </a:pPr>
              <a:endParaRPr sz="2667" b="0" i="0" u="none" strike="noStrike" cap="none">
                <a:solidFill>
                  <a:srgbClr val="44546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4" name="Google Shape;514;p8"/>
            <p:cNvSpPr/>
            <p:nvPr/>
          </p:nvSpPr>
          <p:spPr>
            <a:xfrm>
              <a:off x="12849758" y="3522557"/>
              <a:ext cx="2340015" cy="1005647"/>
            </a:xfrm>
            <a:custGeom>
              <a:avLst/>
              <a:gdLst/>
              <a:ahLst/>
              <a:cxnLst/>
              <a:rect l="l" t="t" r="r" b="b"/>
              <a:pathLst>
                <a:path w="3804" h="1641" extrusionOk="0">
                  <a:moveTo>
                    <a:pt x="1901" y="0"/>
                  </a:moveTo>
                  <a:lnTo>
                    <a:pt x="3803" y="1640"/>
                  </a:lnTo>
                  <a:lnTo>
                    <a:pt x="1901" y="1640"/>
                  </a:lnTo>
                  <a:lnTo>
                    <a:pt x="0" y="1640"/>
                  </a:lnTo>
                  <a:lnTo>
                    <a:pt x="1901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67"/>
                <a:buFont typeface="Arial"/>
                <a:buNone/>
              </a:pPr>
              <a:endParaRPr sz="2667" b="0" i="0" u="none" strike="noStrike" cap="none">
                <a:solidFill>
                  <a:srgbClr val="44546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15" name="Google Shape;515;p8"/>
          <p:cNvGrpSpPr/>
          <p:nvPr/>
        </p:nvGrpSpPr>
        <p:grpSpPr>
          <a:xfrm rot="-5400000">
            <a:off x="6822630" y="3447342"/>
            <a:ext cx="1558198" cy="3310481"/>
            <a:chOff x="10471694" y="4155843"/>
            <a:chExt cx="2337297" cy="4965721"/>
          </a:xfrm>
        </p:grpSpPr>
        <p:sp>
          <p:nvSpPr>
            <p:cNvPr id="516" name="Google Shape;516;p8"/>
            <p:cNvSpPr/>
            <p:nvPr/>
          </p:nvSpPr>
          <p:spPr>
            <a:xfrm>
              <a:off x="11050583" y="5058207"/>
              <a:ext cx="1182237" cy="4063357"/>
            </a:xfrm>
            <a:custGeom>
              <a:avLst/>
              <a:gdLst/>
              <a:ahLst/>
              <a:cxnLst/>
              <a:rect l="l" t="t" r="r" b="b"/>
              <a:pathLst>
                <a:path w="1927" h="6601" extrusionOk="0">
                  <a:moveTo>
                    <a:pt x="1926" y="0"/>
                  </a:moveTo>
                  <a:lnTo>
                    <a:pt x="1926" y="6600"/>
                  </a:lnTo>
                  <a:lnTo>
                    <a:pt x="0" y="5077"/>
                  </a:lnTo>
                  <a:lnTo>
                    <a:pt x="0" y="0"/>
                  </a:lnTo>
                  <a:lnTo>
                    <a:pt x="1926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67"/>
                <a:buFont typeface="Arial"/>
                <a:buNone/>
              </a:pPr>
              <a:endParaRPr sz="2667" b="0" i="0" u="none" strike="noStrike" cap="none">
                <a:solidFill>
                  <a:srgbClr val="44546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7" name="Google Shape;517;p8"/>
            <p:cNvSpPr/>
            <p:nvPr/>
          </p:nvSpPr>
          <p:spPr>
            <a:xfrm>
              <a:off x="10471694" y="4155843"/>
              <a:ext cx="2337297" cy="1005647"/>
            </a:xfrm>
            <a:custGeom>
              <a:avLst/>
              <a:gdLst/>
              <a:ahLst/>
              <a:cxnLst/>
              <a:rect l="l" t="t" r="r" b="b"/>
              <a:pathLst>
                <a:path w="3803" h="1642" extrusionOk="0">
                  <a:moveTo>
                    <a:pt x="1901" y="0"/>
                  </a:moveTo>
                  <a:lnTo>
                    <a:pt x="0" y="1641"/>
                  </a:lnTo>
                  <a:lnTo>
                    <a:pt x="1901" y="1641"/>
                  </a:lnTo>
                  <a:lnTo>
                    <a:pt x="3802" y="1641"/>
                  </a:lnTo>
                  <a:lnTo>
                    <a:pt x="1901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67"/>
                <a:buFont typeface="Arial"/>
                <a:buNone/>
              </a:pPr>
              <a:endParaRPr sz="2667" b="0" i="0" u="none" strike="noStrike" cap="none">
                <a:solidFill>
                  <a:srgbClr val="44546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18" name="Google Shape;518;p8"/>
          <p:cNvSpPr txBox="1"/>
          <p:nvPr/>
        </p:nvSpPr>
        <p:spPr>
          <a:xfrm>
            <a:off x="6486238" y="4763094"/>
            <a:ext cx="778368" cy="6770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0</a:t>
            </a:r>
            <a:r>
              <a:rPr lang="en-US" sz="36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3</a:t>
            </a:r>
            <a:endParaRPr sz="3600" b="1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19" name="Google Shape;519;p8"/>
          <p:cNvSpPr txBox="1"/>
          <p:nvPr/>
        </p:nvSpPr>
        <p:spPr>
          <a:xfrm>
            <a:off x="6130086" y="3179392"/>
            <a:ext cx="778368" cy="6770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01</a:t>
            </a:r>
            <a:endParaRPr sz="3600" b="1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20" name="Google Shape;520;p8"/>
          <p:cNvSpPr txBox="1"/>
          <p:nvPr/>
        </p:nvSpPr>
        <p:spPr>
          <a:xfrm>
            <a:off x="9834327" y="5563017"/>
            <a:ext cx="771956" cy="6770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04</a:t>
            </a:r>
            <a:endParaRPr sz="3600" b="1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21" name="Google Shape;521;p8"/>
          <p:cNvSpPr txBox="1"/>
          <p:nvPr/>
        </p:nvSpPr>
        <p:spPr>
          <a:xfrm>
            <a:off x="9623021" y="3989808"/>
            <a:ext cx="778368" cy="6770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02</a:t>
            </a:r>
            <a:endParaRPr sz="3600" b="1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22" name="Google Shape;522;p8"/>
          <p:cNvSpPr txBox="1"/>
          <p:nvPr/>
        </p:nvSpPr>
        <p:spPr>
          <a:xfrm>
            <a:off x="2353707" y="4760219"/>
            <a:ext cx="3131634" cy="892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275" tIns="73125" rIns="146275" bIns="73125" anchor="t" anchorCtr="0">
            <a:sp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Submit at least one course-end project</a:t>
            </a:r>
            <a:endParaRPr sz="2200" b="0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23" name="Google Shape;523;p8"/>
          <p:cNvSpPr/>
          <p:nvPr/>
        </p:nvSpPr>
        <p:spPr>
          <a:xfrm rot="-5400000">
            <a:off x="9865922" y="3282200"/>
            <a:ext cx="209083" cy="20908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4" name="Google Shape;524;p8"/>
          <p:cNvSpPr txBox="1"/>
          <p:nvPr/>
        </p:nvSpPr>
        <p:spPr>
          <a:xfrm>
            <a:off x="1662444" y="3045035"/>
            <a:ext cx="3770474" cy="892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275" tIns="73125" rIns="146275" bIns="73125" anchor="t" anchorCtr="0">
            <a:spAutoFit/>
          </a:bodyPr>
          <a:lstStyle/>
          <a:p>
            <a:pPr marL="0" marR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Attend all the Live Virtual Classes (LVC) in a batch</a:t>
            </a:r>
            <a:endParaRPr sz="2200" b="0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25" name="Google Shape;525;p8"/>
          <p:cNvSpPr/>
          <p:nvPr/>
        </p:nvSpPr>
        <p:spPr>
          <a:xfrm rot="-5400000">
            <a:off x="6085004" y="2484112"/>
            <a:ext cx="209083" cy="20908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6" name="Google Shape;526;p8"/>
          <p:cNvSpPr/>
          <p:nvPr/>
        </p:nvSpPr>
        <p:spPr>
          <a:xfrm rot="-5400000">
            <a:off x="6467545" y="5961989"/>
            <a:ext cx="209083" cy="20908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7" name="Google Shape;527;p8"/>
          <p:cNvSpPr txBox="1"/>
          <p:nvPr/>
        </p:nvSpPr>
        <p:spPr>
          <a:xfrm>
            <a:off x="10902243" y="3657323"/>
            <a:ext cx="4166510" cy="892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275" tIns="73125" rIns="146275" bIns="73125" anchor="t" anchorCtr="0">
            <a:sp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Score a minimum of 75% in course-end assessment</a:t>
            </a:r>
            <a:endParaRPr sz="2200" b="0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9"/>
          <p:cNvSpPr txBox="1">
            <a:spLocks noGrp="1"/>
          </p:cNvSpPr>
          <p:nvPr>
            <p:ph type="body" idx="1"/>
          </p:nvPr>
        </p:nvSpPr>
        <p:spPr>
          <a:xfrm>
            <a:off x="3913352" y="4061040"/>
            <a:ext cx="8429400" cy="102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</a:pPr>
            <a:r>
              <a:rPr lang="en-US"/>
              <a:t>Thank You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40404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89</TotalTime>
  <Words>347</Words>
  <Application>Microsoft Office PowerPoint</Application>
  <PresentationFormat>Custom</PresentationFormat>
  <Paragraphs>69</Paragraphs>
  <Slides>9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Times New Roman</vt:lpstr>
      <vt:lpstr>Arial</vt:lpstr>
      <vt:lpstr>Calibri</vt:lpstr>
      <vt:lpstr>Open Sans</vt:lpstr>
      <vt:lpstr>Open Sans ExtraBold</vt:lpstr>
      <vt:lpstr>Custom Design</vt:lpstr>
      <vt:lpstr>1_Office Theme</vt:lpstr>
      <vt:lpstr>Deep Learning with Keras with TensorFlow</vt:lpstr>
      <vt:lpstr>PowerPoint Presentation</vt:lpstr>
      <vt:lpstr>Course Objectives</vt:lpstr>
      <vt:lpstr>Course Prerequisites</vt:lpstr>
      <vt:lpstr>Course Outline</vt:lpstr>
      <vt:lpstr>Course Outline</vt:lpstr>
      <vt:lpstr>Project Highlights</vt:lpstr>
      <vt:lpstr>Course Completion Criteria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Manoj K</dc:creator>
  <cp:lastModifiedBy>Anitha Nagarapu</cp:lastModifiedBy>
  <cp:revision>13</cp:revision>
  <dcterms:modified xsi:type="dcterms:W3CDTF">2020-05-14T03:29:13Z</dcterms:modified>
</cp:coreProperties>
</file>